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POW! Who is the strongest or smartest?</vt:lpstr>
      <vt:lpstr>WHAM! Who are these People?</vt:lpstr>
      <vt:lpstr>BOOM! Who are the most powerful?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Stats!</dc:title>
  <dc:creator>Hunter Johnson</dc:creator>
  <cp:lastModifiedBy>Hunter Johnson</cp:lastModifiedBy>
  <cp:revision>15</cp:revision>
  <dcterms:created xsi:type="dcterms:W3CDTF">2020-10-17T14:20:49Z</dcterms:created>
  <dcterms:modified xsi:type="dcterms:W3CDTF">2020-10-20T22:27:25Z</dcterms:modified>
</cp:coreProperties>
</file>