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CSS &amp; HTML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5235573" cy="3847374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Index.html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Powerstats.html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Top50.html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Style.css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85808-F10A-44EF-810F-B8F07E1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38" y="2126773"/>
            <a:ext cx="42005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16FF-DEFE-4F3F-9570-AD4B79C1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49" y="4279855"/>
            <a:ext cx="344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The Source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2" y="2402566"/>
            <a:ext cx="9410465" cy="3435933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Used Kaggle to obtain data in CSV</a:t>
            </a:r>
          </a:p>
          <a:p>
            <a:r>
              <a:rPr lang="en-US" dirty="0">
                <a:latin typeface="Comic Book" panose="02000500000000000000" pitchFamily="2" charset="0"/>
              </a:rPr>
              <a:t>SQL to separate data into 2 CSVs</a:t>
            </a:r>
          </a:p>
          <a:p>
            <a:r>
              <a:rPr lang="en-US" dirty="0">
                <a:latin typeface="Comic Book" panose="02000500000000000000" pitchFamily="2" charset="0"/>
              </a:rPr>
              <a:t>Excel to drop data and create new column</a:t>
            </a:r>
          </a:p>
        </p:txBody>
      </p:sp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5254309" cy="3219066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App.js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Biography.js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Dc_vs_marvel.js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Table.js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2BD0-3600-4FA6-B5A7-6B7E37B7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2967287"/>
            <a:ext cx="4066776" cy="1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FLASK</vt:lpstr>
      <vt:lpstr>JAVASCRIPT</vt:lpstr>
      <vt:lpstr>CSS &amp; HTML</vt:lpstr>
      <vt:lpstr>The Source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7</cp:revision>
  <dcterms:created xsi:type="dcterms:W3CDTF">2020-10-20T22:37:34Z</dcterms:created>
  <dcterms:modified xsi:type="dcterms:W3CDTF">2020-10-22T17:21:59Z</dcterms:modified>
</cp:coreProperties>
</file>