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DC71-AF9A-427D-9021-713BE6A6A3FA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7265-D4EA-4A76-8D96-697B8BD67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6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6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2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07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4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6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2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2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62B0-5184-4ACA-88C9-9E4418C9AC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92DB0-6221-4E22-918B-BCC5C86EA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4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261" y="87924"/>
            <a:ext cx="292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Бизнес-план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51793" y="1266093"/>
            <a:ext cx="84142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АКТУАЛЬНОСТЬ</a:t>
            </a:r>
          </a:p>
          <a:p>
            <a:r>
              <a:rPr lang="ru-RU" sz="2600" dirty="0"/>
              <a:t>Многие вещи невозможно постирать дома. Ковры, подушки, одеяла, шубы и пальто — это и многое другое можно почистить только в химчистке.</a:t>
            </a:r>
          </a:p>
          <a:p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51793" y="3455377"/>
            <a:ext cx="90472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Из опыта работы химчисток следует, что рентабельность при самых неблагоприятных рыночных обстоятельствах не опускается ниже 10–15%, а на отдельных предприятиях она составляет 40%.</a:t>
            </a:r>
          </a:p>
        </p:txBody>
      </p:sp>
    </p:spTree>
    <p:extLst>
      <p:ext uri="{BB962C8B-B14F-4D97-AF65-F5344CB8AC3E}">
        <p14:creationId xmlns:p14="http://schemas.microsoft.com/office/powerpoint/2010/main" val="33103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8086" y="351692"/>
            <a:ext cx="3552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Закупка оборудования</a:t>
            </a:r>
            <a:endParaRPr lang="ru-RU" sz="2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57" y="1136904"/>
            <a:ext cx="7967296" cy="4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3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923" y="325315"/>
            <a:ext cx="158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Фонд ЗП</a:t>
            </a: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7" y="1107831"/>
            <a:ext cx="8196629" cy="50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05" y="228599"/>
            <a:ext cx="321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Финансовый план</a:t>
            </a: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65" y="941875"/>
            <a:ext cx="541166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638" y="351692"/>
            <a:ext cx="3974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Ежемесячные траты</a:t>
            </a: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3" y="1512276"/>
            <a:ext cx="9430074" cy="35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493" y="1881556"/>
            <a:ext cx="615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679358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66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Чемпионов Чемпион</dc:creator>
  <cp:lastModifiedBy>Чемпионов Чемпион</cp:lastModifiedBy>
  <cp:revision>2</cp:revision>
  <dcterms:created xsi:type="dcterms:W3CDTF">2021-04-18T21:22:55Z</dcterms:created>
  <dcterms:modified xsi:type="dcterms:W3CDTF">2021-04-18T21:32:25Z</dcterms:modified>
</cp:coreProperties>
</file>