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8" r:id="rId3"/>
    <p:sldId id="270" r:id="rId4"/>
    <p:sldId id="260" r:id="rId5"/>
    <p:sldId id="264" r:id="rId6"/>
    <p:sldId id="266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40"/>
    <p:restoredTop sz="97030"/>
  </p:normalViewPr>
  <p:slideViewPr>
    <p:cSldViewPr snapToGrid="0">
      <p:cViewPr varScale="1">
        <p:scale>
          <a:sx n="125" d="100"/>
          <a:sy n="125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AED42A-08E1-6841-9312-BB40684CB79D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C8892B-7B60-FC4A-9829-1E680ABA99CF}">
      <dgm:prSet phldrT="[Text]"/>
      <dgm:spPr/>
      <dgm:t>
        <a:bodyPr/>
        <a:lstStyle/>
        <a:p>
          <a:r>
            <a:rPr lang="en-US" dirty="0"/>
            <a:t>Situation</a:t>
          </a:r>
        </a:p>
      </dgm:t>
    </dgm:pt>
    <dgm:pt modelId="{3E452024-D1F2-DF49-B1C2-0F24C4840A09}" type="parTrans" cxnId="{EB4DE98D-4D7C-9A49-94DC-ECAB807A7114}">
      <dgm:prSet/>
      <dgm:spPr/>
      <dgm:t>
        <a:bodyPr/>
        <a:lstStyle/>
        <a:p>
          <a:endParaRPr lang="en-US"/>
        </a:p>
      </dgm:t>
    </dgm:pt>
    <dgm:pt modelId="{1AA51101-DAE5-724F-A47C-BB440A3555F4}" type="sibTrans" cxnId="{EB4DE98D-4D7C-9A49-94DC-ECAB807A7114}">
      <dgm:prSet/>
      <dgm:spPr/>
      <dgm:t>
        <a:bodyPr/>
        <a:lstStyle/>
        <a:p>
          <a:endParaRPr lang="en-US"/>
        </a:p>
      </dgm:t>
    </dgm:pt>
    <dgm:pt modelId="{CFD786DE-085C-AF4F-AC82-BB1A3ECB63E7}">
      <dgm:prSet phldrT="[Text]"/>
      <dgm:spPr/>
      <dgm:t>
        <a:bodyPr/>
        <a:lstStyle/>
        <a:p>
          <a:r>
            <a:rPr lang="en-US" dirty="0"/>
            <a:t>Rockbuster is a movie rental company with stores around the world but is facing stiff competition from big streaming services like Netflix and Amazon Prime</a:t>
          </a:r>
        </a:p>
      </dgm:t>
    </dgm:pt>
    <dgm:pt modelId="{6794985F-411E-C844-971B-709D44CAA233}" type="parTrans" cxnId="{6C31B4A1-7CC1-9843-AA33-09F9BDDF84CD}">
      <dgm:prSet/>
      <dgm:spPr/>
      <dgm:t>
        <a:bodyPr/>
        <a:lstStyle/>
        <a:p>
          <a:endParaRPr lang="en-US"/>
        </a:p>
      </dgm:t>
    </dgm:pt>
    <dgm:pt modelId="{DABBDFED-3CF2-BE42-A1A2-CE202446040A}" type="sibTrans" cxnId="{6C31B4A1-7CC1-9843-AA33-09F9BDDF84CD}">
      <dgm:prSet/>
      <dgm:spPr/>
      <dgm:t>
        <a:bodyPr/>
        <a:lstStyle/>
        <a:p>
          <a:endParaRPr lang="en-US"/>
        </a:p>
      </dgm:t>
    </dgm:pt>
    <dgm:pt modelId="{5AEB0EC1-870F-4649-A917-CCC35E7B1186}">
      <dgm:prSet phldrT="[Text]"/>
      <dgm:spPr/>
      <dgm:t>
        <a:bodyPr/>
        <a:lstStyle/>
        <a:p>
          <a:r>
            <a:rPr lang="en-US" dirty="0"/>
            <a:t>Rockbuster plans to start their own online rental service to remain competitive with large streaming companies</a:t>
          </a:r>
        </a:p>
      </dgm:t>
    </dgm:pt>
    <dgm:pt modelId="{225F3745-D0EE-754C-801B-7843BECA36C7}" type="parTrans" cxnId="{BA68E57E-78F6-5647-A271-6A4B09C302E3}">
      <dgm:prSet/>
      <dgm:spPr/>
      <dgm:t>
        <a:bodyPr/>
        <a:lstStyle/>
        <a:p>
          <a:endParaRPr lang="en-US"/>
        </a:p>
      </dgm:t>
    </dgm:pt>
    <dgm:pt modelId="{F5D7C05C-97CF-D743-95C9-B15E08622546}" type="sibTrans" cxnId="{BA68E57E-78F6-5647-A271-6A4B09C302E3}">
      <dgm:prSet/>
      <dgm:spPr/>
      <dgm:t>
        <a:bodyPr/>
        <a:lstStyle/>
        <a:p>
          <a:endParaRPr lang="en-US"/>
        </a:p>
      </dgm:t>
    </dgm:pt>
    <dgm:pt modelId="{EA4C4D33-B17D-474B-9652-4A49CA588AC9}">
      <dgm:prSet phldrT="[Text]"/>
      <dgm:spPr/>
      <dgm:t>
        <a:bodyPr/>
        <a:lstStyle/>
        <a:p>
          <a:r>
            <a:rPr lang="en-US" dirty="0"/>
            <a:t>Objective</a:t>
          </a:r>
        </a:p>
      </dgm:t>
    </dgm:pt>
    <dgm:pt modelId="{E1FB2D1D-C6A3-CA49-A30C-6720FCCE4776}" type="parTrans" cxnId="{1F052B60-231B-234D-99D5-A88194BED187}">
      <dgm:prSet/>
      <dgm:spPr/>
      <dgm:t>
        <a:bodyPr/>
        <a:lstStyle/>
        <a:p>
          <a:endParaRPr lang="en-US"/>
        </a:p>
      </dgm:t>
    </dgm:pt>
    <dgm:pt modelId="{CCBF1C5D-D0CC-0641-9B89-AFB482E42865}" type="sibTrans" cxnId="{1F052B60-231B-234D-99D5-A88194BED187}">
      <dgm:prSet/>
      <dgm:spPr/>
      <dgm:t>
        <a:bodyPr/>
        <a:lstStyle/>
        <a:p>
          <a:endParaRPr lang="en-US"/>
        </a:p>
      </dgm:t>
    </dgm:pt>
    <dgm:pt modelId="{6C3BCB01-C1F7-BF49-BBD9-87BBE514A272}">
      <dgm:prSet phldrT="[Text]"/>
      <dgm:spPr/>
      <dgm:t>
        <a:bodyPr/>
        <a:lstStyle/>
        <a:p>
          <a:r>
            <a:rPr lang="en-US" dirty="0"/>
            <a:t>Find helpful insights for Rockbusters new online rental service to keep up with popular streaming services and ensure success</a:t>
          </a:r>
        </a:p>
      </dgm:t>
    </dgm:pt>
    <dgm:pt modelId="{AB524277-48E1-E145-829A-41F0C3BC63BD}" type="parTrans" cxnId="{0EDAB5ED-65A7-164C-BDF4-7C6F3E3268E8}">
      <dgm:prSet/>
      <dgm:spPr/>
      <dgm:t>
        <a:bodyPr/>
        <a:lstStyle/>
        <a:p>
          <a:endParaRPr lang="en-US"/>
        </a:p>
      </dgm:t>
    </dgm:pt>
    <dgm:pt modelId="{6D411645-D9C5-D146-B027-BDA558BB7A24}" type="sibTrans" cxnId="{0EDAB5ED-65A7-164C-BDF4-7C6F3E3268E8}">
      <dgm:prSet/>
      <dgm:spPr/>
      <dgm:t>
        <a:bodyPr/>
        <a:lstStyle/>
        <a:p>
          <a:endParaRPr lang="en-US"/>
        </a:p>
      </dgm:t>
    </dgm:pt>
    <dgm:pt modelId="{73A54FAA-9E4C-524E-BB88-6BC79926E82D}">
      <dgm:prSet phldrT="[Text]"/>
      <dgm:spPr/>
      <dgm:t>
        <a:bodyPr/>
        <a:lstStyle/>
        <a:p>
          <a:r>
            <a:rPr lang="en-US" dirty="0"/>
            <a:t>Key Questions</a:t>
          </a:r>
        </a:p>
      </dgm:t>
    </dgm:pt>
    <dgm:pt modelId="{97026539-A8DF-1C40-A6C4-5327C5E928EA}" type="parTrans" cxnId="{CC97C6B9-B87F-564A-A84F-DA6D2F0110B5}">
      <dgm:prSet/>
      <dgm:spPr/>
      <dgm:t>
        <a:bodyPr/>
        <a:lstStyle/>
        <a:p>
          <a:endParaRPr lang="en-US"/>
        </a:p>
      </dgm:t>
    </dgm:pt>
    <dgm:pt modelId="{78E0815B-5C4B-6746-8310-6335EBDD8E60}" type="sibTrans" cxnId="{CC97C6B9-B87F-564A-A84F-DA6D2F0110B5}">
      <dgm:prSet/>
      <dgm:spPr/>
      <dgm:t>
        <a:bodyPr/>
        <a:lstStyle/>
        <a:p>
          <a:endParaRPr lang="en-US"/>
        </a:p>
      </dgm:t>
    </dgm:pt>
    <dgm:pt modelId="{FD32F2B3-785A-594F-8DD3-C89F72999757}">
      <dgm:prSet phldrT="[Text]"/>
      <dgm:spPr/>
      <dgm:t>
        <a:bodyPr/>
        <a:lstStyle/>
        <a:p>
          <a:r>
            <a:rPr lang="en-US" dirty="0"/>
            <a:t>Which movies contributed the most/least to revenue gain? </a:t>
          </a:r>
        </a:p>
      </dgm:t>
    </dgm:pt>
    <dgm:pt modelId="{D1180685-3FCB-5A47-9162-7747864EB956}" type="parTrans" cxnId="{71A12F8D-7CC4-7E49-8943-E432EB4CCCF9}">
      <dgm:prSet/>
      <dgm:spPr/>
      <dgm:t>
        <a:bodyPr/>
        <a:lstStyle/>
        <a:p>
          <a:endParaRPr lang="en-US"/>
        </a:p>
      </dgm:t>
    </dgm:pt>
    <dgm:pt modelId="{59E765E0-556B-E348-BA76-C05B4877445A}" type="sibTrans" cxnId="{71A12F8D-7CC4-7E49-8943-E432EB4CCCF9}">
      <dgm:prSet/>
      <dgm:spPr/>
      <dgm:t>
        <a:bodyPr/>
        <a:lstStyle/>
        <a:p>
          <a:endParaRPr lang="en-US"/>
        </a:p>
      </dgm:t>
    </dgm:pt>
    <dgm:pt modelId="{A2E8EB1F-9C05-EE4E-AF0A-C30131BA45E0}">
      <dgm:prSet/>
      <dgm:spPr/>
      <dgm:t>
        <a:bodyPr/>
        <a:lstStyle/>
        <a:p>
          <a:r>
            <a:rPr lang="en-US"/>
            <a:t>What was the average rental duration for all videos?</a:t>
          </a:r>
          <a:endParaRPr lang="en-US" dirty="0"/>
        </a:p>
      </dgm:t>
    </dgm:pt>
    <dgm:pt modelId="{29D0640C-2398-484D-BFCC-41C36C0B50AC}" type="parTrans" cxnId="{28718828-CE30-3C4F-9524-65623697857B}">
      <dgm:prSet/>
      <dgm:spPr/>
      <dgm:t>
        <a:bodyPr/>
        <a:lstStyle/>
        <a:p>
          <a:endParaRPr lang="en-US"/>
        </a:p>
      </dgm:t>
    </dgm:pt>
    <dgm:pt modelId="{E5209DB7-B0A2-6348-8068-E0885D668CD7}" type="sibTrans" cxnId="{28718828-CE30-3C4F-9524-65623697857B}">
      <dgm:prSet/>
      <dgm:spPr/>
      <dgm:t>
        <a:bodyPr/>
        <a:lstStyle/>
        <a:p>
          <a:endParaRPr lang="en-US"/>
        </a:p>
      </dgm:t>
    </dgm:pt>
    <dgm:pt modelId="{13732D0B-BC71-7443-AFC6-5C6ABB09F7A6}">
      <dgm:prSet/>
      <dgm:spPr/>
      <dgm:t>
        <a:bodyPr/>
        <a:lstStyle/>
        <a:p>
          <a:r>
            <a:rPr lang="en-US" dirty="0"/>
            <a:t>Which countries are Rockbuster customers based in? </a:t>
          </a:r>
        </a:p>
      </dgm:t>
    </dgm:pt>
    <dgm:pt modelId="{766B5135-EC41-C441-8758-F0944FBCC0B9}" type="parTrans" cxnId="{C51893EB-A0CF-0447-8269-46457C817ABA}">
      <dgm:prSet/>
      <dgm:spPr/>
      <dgm:t>
        <a:bodyPr/>
        <a:lstStyle/>
        <a:p>
          <a:endParaRPr lang="en-US"/>
        </a:p>
      </dgm:t>
    </dgm:pt>
    <dgm:pt modelId="{EAC927CE-7551-7B44-A173-63A42720AC48}" type="sibTrans" cxnId="{C51893EB-A0CF-0447-8269-46457C817ABA}">
      <dgm:prSet/>
      <dgm:spPr/>
      <dgm:t>
        <a:bodyPr/>
        <a:lstStyle/>
        <a:p>
          <a:endParaRPr lang="en-US"/>
        </a:p>
      </dgm:t>
    </dgm:pt>
    <dgm:pt modelId="{D3CEA44D-A716-494A-8F5D-2F4D2D22690F}">
      <dgm:prSet/>
      <dgm:spPr/>
      <dgm:t>
        <a:bodyPr/>
        <a:lstStyle/>
        <a:p>
          <a:r>
            <a:rPr lang="en-US"/>
            <a:t>Where are customers with a high lifetime value based?</a:t>
          </a:r>
          <a:endParaRPr lang="en-US" dirty="0"/>
        </a:p>
      </dgm:t>
    </dgm:pt>
    <dgm:pt modelId="{4BD9456B-0DA3-0C48-BBB5-4F1AFD4E5B7A}" type="parTrans" cxnId="{646DA9AD-DC06-F44E-849C-8F1D56168847}">
      <dgm:prSet/>
      <dgm:spPr/>
      <dgm:t>
        <a:bodyPr/>
        <a:lstStyle/>
        <a:p>
          <a:endParaRPr lang="en-US"/>
        </a:p>
      </dgm:t>
    </dgm:pt>
    <dgm:pt modelId="{D370C6CE-0DEE-E742-8831-C3E057291D0C}" type="sibTrans" cxnId="{646DA9AD-DC06-F44E-849C-8F1D56168847}">
      <dgm:prSet/>
      <dgm:spPr/>
      <dgm:t>
        <a:bodyPr/>
        <a:lstStyle/>
        <a:p>
          <a:endParaRPr lang="en-US"/>
        </a:p>
      </dgm:t>
    </dgm:pt>
    <dgm:pt modelId="{DB6AC4AA-581A-C34A-B035-38678F424436}">
      <dgm:prSet/>
      <dgm:spPr/>
      <dgm:t>
        <a:bodyPr/>
        <a:lstStyle/>
        <a:p>
          <a:r>
            <a:rPr lang="en-US" dirty="0"/>
            <a:t>Do sales figures vary between geographic regions?</a:t>
          </a:r>
        </a:p>
      </dgm:t>
    </dgm:pt>
    <dgm:pt modelId="{7EA70F6C-CFAD-B14E-8E4A-BBC4130723B1}" type="parTrans" cxnId="{4013B543-48B0-5B4B-8C50-7BA620C0B394}">
      <dgm:prSet/>
      <dgm:spPr/>
      <dgm:t>
        <a:bodyPr/>
        <a:lstStyle/>
        <a:p>
          <a:endParaRPr lang="en-US"/>
        </a:p>
      </dgm:t>
    </dgm:pt>
    <dgm:pt modelId="{1F5AFA37-A914-D848-B05A-4985D019159F}" type="sibTrans" cxnId="{4013B543-48B0-5B4B-8C50-7BA620C0B394}">
      <dgm:prSet/>
      <dgm:spPr/>
      <dgm:t>
        <a:bodyPr/>
        <a:lstStyle/>
        <a:p>
          <a:endParaRPr lang="en-US"/>
        </a:p>
      </dgm:t>
    </dgm:pt>
    <dgm:pt modelId="{611CCDB9-E137-6449-9665-47FC75350A7D}" type="pres">
      <dgm:prSet presAssocID="{4BAED42A-08E1-6841-9312-BB40684CB79D}" presName="Name0" presStyleCnt="0">
        <dgm:presLayoutVars>
          <dgm:dir/>
          <dgm:animLvl val="lvl"/>
          <dgm:resizeHandles val="exact"/>
        </dgm:presLayoutVars>
      </dgm:prSet>
      <dgm:spPr/>
    </dgm:pt>
    <dgm:pt modelId="{C5E09446-BC52-1A4D-85B1-E0E95E5615D2}" type="pres">
      <dgm:prSet presAssocID="{E7C8892B-7B60-FC4A-9829-1E680ABA99CF}" presName="linNode" presStyleCnt="0"/>
      <dgm:spPr/>
    </dgm:pt>
    <dgm:pt modelId="{100FF854-2FF3-0D4A-8BBE-3D0952DB0EBE}" type="pres">
      <dgm:prSet presAssocID="{E7C8892B-7B60-FC4A-9829-1E680ABA99CF}" presName="parentText" presStyleLbl="node1" presStyleIdx="0" presStyleCnt="3" custLinFactNeighborX="-20329" custLinFactNeighborY="-3049">
        <dgm:presLayoutVars>
          <dgm:chMax val="1"/>
          <dgm:bulletEnabled val="1"/>
        </dgm:presLayoutVars>
      </dgm:prSet>
      <dgm:spPr/>
    </dgm:pt>
    <dgm:pt modelId="{A9F7A742-F39E-494A-97AC-FB6BAD831D95}" type="pres">
      <dgm:prSet presAssocID="{E7C8892B-7B60-FC4A-9829-1E680ABA99CF}" presName="descendantText" presStyleLbl="alignAccFollowNode1" presStyleIdx="0" presStyleCnt="3">
        <dgm:presLayoutVars>
          <dgm:bulletEnabled val="1"/>
        </dgm:presLayoutVars>
      </dgm:prSet>
      <dgm:spPr/>
    </dgm:pt>
    <dgm:pt modelId="{336955C7-5B5E-9346-A179-8EBF2E2D1F0B}" type="pres">
      <dgm:prSet presAssocID="{1AA51101-DAE5-724F-A47C-BB440A3555F4}" presName="sp" presStyleCnt="0"/>
      <dgm:spPr/>
    </dgm:pt>
    <dgm:pt modelId="{5C3BA814-689C-4D4D-882E-091BB16E036E}" type="pres">
      <dgm:prSet presAssocID="{EA4C4D33-B17D-474B-9652-4A49CA588AC9}" presName="linNode" presStyleCnt="0"/>
      <dgm:spPr/>
    </dgm:pt>
    <dgm:pt modelId="{9892E4BD-7ADB-C04A-A1BB-DF37A2455387}" type="pres">
      <dgm:prSet presAssocID="{EA4C4D33-B17D-474B-9652-4A49CA588AC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0636DCD-9D70-8741-BB8A-237AEF56206C}" type="pres">
      <dgm:prSet presAssocID="{EA4C4D33-B17D-474B-9652-4A49CA588AC9}" presName="descendantText" presStyleLbl="alignAccFollowNode1" presStyleIdx="1" presStyleCnt="3">
        <dgm:presLayoutVars>
          <dgm:bulletEnabled val="1"/>
        </dgm:presLayoutVars>
      </dgm:prSet>
      <dgm:spPr/>
    </dgm:pt>
    <dgm:pt modelId="{C1DA0A65-6936-5A4A-A725-ADBC3877BCF0}" type="pres">
      <dgm:prSet presAssocID="{CCBF1C5D-D0CC-0641-9B89-AFB482E42865}" presName="sp" presStyleCnt="0"/>
      <dgm:spPr/>
    </dgm:pt>
    <dgm:pt modelId="{A4CFC8DC-2C08-1D40-BB5C-6C6C7BE87FF8}" type="pres">
      <dgm:prSet presAssocID="{73A54FAA-9E4C-524E-BB88-6BC79926E82D}" presName="linNode" presStyleCnt="0"/>
      <dgm:spPr/>
    </dgm:pt>
    <dgm:pt modelId="{77B3F089-843A-E942-BB3D-506BEC1D6206}" type="pres">
      <dgm:prSet presAssocID="{73A54FAA-9E4C-524E-BB88-6BC79926E82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2DB3A82-98F9-0D48-920C-8D422883F2D6}" type="pres">
      <dgm:prSet presAssocID="{73A54FAA-9E4C-524E-BB88-6BC79926E82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C802412-56C2-0848-A134-08CC16BF00E2}" type="presOf" srcId="{6C3BCB01-C1F7-BF49-BBD9-87BBE514A272}" destId="{D0636DCD-9D70-8741-BB8A-237AEF56206C}" srcOrd="0" destOrd="0" presId="urn:microsoft.com/office/officeart/2005/8/layout/vList5"/>
    <dgm:cxn modelId="{0A16B81B-BF5F-4942-993A-AE28EA900FE8}" type="presOf" srcId="{CFD786DE-085C-AF4F-AC82-BB1A3ECB63E7}" destId="{A9F7A742-F39E-494A-97AC-FB6BAD831D95}" srcOrd="0" destOrd="0" presId="urn:microsoft.com/office/officeart/2005/8/layout/vList5"/>
    <dgm:cxn modelId="{28718828-CE30-3C4F-9524-65623697857B}" srcId="{73A54FAA-9E4C-524E-BB88-6BC79926E82D}" destId="{A2E8EB1F-9C05-EE4E-AF0A-C30131BA45E0}" srcOrd="1" destOrd="0" parTransId="{29D0640C-2398-484D-BFCC-41C36C0B50AC}" sibTransId="{E5209DB7-B0A2-6348-8068-E0885D668CD7}"/>
    <dgm:cxn modelId="{4013B543-48B0-5B4B-8C50-7BA620C0B394}" srcId="{73A54FAA-9E4C-524E-BB88-6BC79926E82D}" destId="{DB6AC4AA-581A-C34A-B035-38678F424436}" srcOrd="4" destOrd="0" parTransId="{7EA70F6C-CFAD-B14E-8E4A-BBC4130723B1}" sibTransId="{1F5AFA37-A914-D848-B05A-4985D019159F}"/>
    <dgm:cxn modelId="{73CB824B-E9DA-E44B-936B-2FD9CB58DF51}" type="presOf" srcId="{D3CEA44D-A716-494A-8F5D-2F4D2D22690F}" destId="{92DB3A82-98F9-0D48-920C-8D422883F2D6}" srcOrd="0" destOrd="3" presId="urn:microsoft.com/office/officeart/2005/8/layout/vList5"/>
    <dgm:cxn modelId="{AE7C4A5B-961A-0343-8854-F28DD5CCA6C8}" type="presOf" srcId="{73A54FAA-9E4C-524E-BB88-6BC79926E82D}" destId="{77B3F089-843A-E942-BB3D-506BEC1D6206}" srcOrd="0" destOrd="0" presId="urn:microsoft.com/office/officeart/2005/8/layout/vList5"/>
    <dgm:cxn modelId="{1F052B60-231B-234D-99D5-A88194BED187}" srcId="{4BAED42A-08E1-6841-9312-BB40684CB79D}" destId="{EA4C4D33-B17D-474B-9652-4A49CA588AC9}" srcOrd="1" destOrd="0" parTransId="{E1FB2D1D-C6A3-CA49-A30C-6720FCCE4776}" sibTransId="{CCBF1C5D-D0CC-0641-9B89-AFB482E42865}"/>
    <dgm:cxn modelId="{F359BA7C-E268-3C46-B67A-772B9EDA8C7B}" type="presOf" srcId="{EA4C4D33-B17D-474B-9652-4A49CA588AC9}" destId="{9892E4BD-7ADB-C04A-A1BB-DF37A2455387}" srcOrd="0" destOrd="0" presId="urn:microsoft.com/office/officeart/2005/8/layout/vList5"/>
    <dgm:cxn modelId="{BA68E57E-78F6-5647-A271-6A4B09C302E3}" srcId="{E7C8892B-7B60-FC4A-9829-1E680ABA99CF}" destId="{5AEB0EC1-870F-4649-A917-CCC35E7B1186}" srcOrd="1" destOrd="0" parTransId="{225F3745-D0EE-754C-801B-7843BECA36C7}" sibTransId="{F5D7C05C-97CF-D743-95C9-B15E08622546}"/>
    <dgm:cxn modelId="{71A12F8D-7CC4-7E49-8943-E432EB4CCCF9}" srcId="{73A54FAA-9E4C-524E-BB88-6BC79926E82D}" destId="{FD32F2B3-785A-594F-8DD3-C89F72999757}" srcOrd="0" destOrd="0" parTransId="{D1180685-3FCB-5A47-9162-7747864EB956}" sibTransId="{59E765E0-556B-E348-BA76-C05B4877445A}"/>
    <dgm:cxn modelId="{EB4DE98D-4D7C-9A49-94DC-ECAB807A7114}" srcId="{4BAED42A-08E1-6841-9312-BB40684CB79D}" destId="{E7C8892B-7B60-FC4A-9829-1E680ABA99CF}" srcOrd="0" destOrd="0" parTransId="{3E452024-D1F2-DF49-B1C2-0F24C4840A09}" sibTransId="{1AA51101-DAE5-724F-A47C-BB440A3555F4}"/>
    <dgm:cxn modelId="{6C31B4A1-7CC1-9843-AA33-09F9BDDF84CD}" srcId="{E7C8892B-7B60-FC4A-9829-1E680ABA99CF}" destId="{CFD786DE-085C-AF4F-AC82-BB1A3ECB63E7}" srcOrd="0" destOrd="0" parTransId="{6794985F-411E-C844-971B-709D44CAA233}" sibTransId="{DABBDFED-3CF2-BE42-A1A2-CE202446040A}"/>
    <dgm:cxn modelId="{646DA9AD-DC06-F44E-849C-8F1D56168847}" srcId="{73A54FAA-9E4C-524E-BB88-6BC79926E82D}" destId="{D3CEA44D-A716-494A-8F5D-2F4D2D22690F}" srcOrd="3" destOrd="0" parTransId="{4BD9456B-0DA3-0C48-BBB5-4F1AFD4E5B7A}" sibTransId="{D370C6CE-0DEE-E742-8831-C3E057291D0C}"/>
    <dgm:cxn modelId="{CC97C6B9-B87F-564A-A84F-DA6D2F0110B5}" srcId="{4BAED42A-08E1-6841-9312-BB40684CB79D}" destId="{73A54FAA-9E4C-524E-BB88-6BC79926E82D}" srcOrd="2" destOrd="0" parTransId="{97026539-A8DF-1C40-A6C4-5327C5E928EA}" sibTransId="{78E0815B-5C4B-6746-8310-6335EBDD8E60}"/>
    <dgm:cxn modelId="{26024BBF-8FD7-1F4E-9228-EA70CF63CC8D}" type="presOf" srcId="{DB6AC4AA-581A-C34A-B035-38678F424436}" destId="{92DB3A82-98F9-0D48-920C-8D422883F2D6}" srcOrd="0" destOrd="4" presId="urn:microsoft.com/office/officeart/2005/8/layout/vList5"/>
    <dgm:cxn modelId="{65B3EDD5-4FEB-B543-9B76-CF9C517AE000}" type="presOf" srcId="{FD32F2B3-785A-594F-8DD3-C89F72999757}" destId="{92DB3A82-98F9-0D48-920C-8D422883F2D6}" srcOrd="0" destOrd="0" presId="urn:microsoft.com/office/officeart/2005/8/layout/vList5"/>
    <dgm:cxn modelId="{9D3591D8-FBFD-8C4A-8F54-BB674828979D}" type="presOf" srcId="{5AEB0EC1-870F-4649-A917-CCC35E7B1186}" destId="{A9F7A742-F39E-494A-97AC-FB6BAD831D95}" srcOrd="0" destOrd="1" presId="urn:microsoft.com/office/officeart/2005/8/layout/vList5"/>
    <dgm:cxn modelId="{663015DC-B5B5-6A4D-9DC6-2BFCE8E5E81B}" type="presOf" srcId="{E7C8892B-7B60-FC4A-9829-1E680ABA99CF}" destId="{100FF854-2FF3-0D4A-8BBE-3D0952DB0EBE}" srcOrd="0" destOrd="0" presId="urn:microsoft.com/office/officeart/2005/8/layout/vList5"/>
    <dgm:cxn modelId="{6481E1DE-9C54-FB45-9A76-68A77FB2D271}" type="presOf" srcId="{A2E8EB1F-9C05-EE4E-AF0A-C30131BA45E0}" destId="{92DB3A82-98F9-0D48-920C-8D422883F2D6}" srcOrd="0" destOrd="1" presId="urn:microsoft.com/office/officeart/2005/8/layout/vList5"/>
    <dgm:cxn modelId="{315D92E3-78EA-3640-A112-FAD5C31A608F}" type="presOf" srcId="{4BAED42A-08E1-6841-9312-BB40684CB79D}" destId="{611CCDB9-E137-6449-9665-47FC75350A7D}" srcOrd="0" destOrd="0" presId="urn:microsoft.com/office/officeart/2005/8/layout/vList5"/>
    <dgm:cxn modelId="{C51893EB-A0CF-0447-8269-46457C817ABA}" srcId="{73A54FAA-9E4C-524E-BB88-6BC79926E82D}" destId="{13732D0B-BC71-7443-AFC6-5C6ABB09F7A6}" srcOrd="2" destOrd="0" parTransId="{766B5135-EC41-C441-8758-F0944FBCC0B9}" sibTransId="{EAC927CE-7551-7B44-A173-63A42720AC48}"/>
    <dgm:cxn modelId="{0EDAB5ED-65A7-164C-BDF4-7C6F3E3268E8}" srcId="{EA4C4D33-B17D-474B-9652-4A49CA588AC9}" destId="{6C3BCB01-C1F7-BF49-BBD9-87BBE514A272}" srcOrd="0" destOrd="0" parTransId="{AB524277-48E1-E145-829A-41F0C3BC63BD}" sibTransId="{6D411645-D9C5-D146-B027-BDA558BB7A24}"/>
    <dgm:cxn modelId="{D75503F9-57C9-184D-9E67-F0128FE18B8D}" type="presOf" srcId="{13732D0B-BC71-7443-AFC6-5C6ABB09F7A6}" destId="{92DB3A82-98F9-0D48-920C-8D422883F2D6}" srcOrd="0" destOrd="2" presId="urn:microsoft.com/office/officeart/2005/8/layout/vList5"/>
    <dgm:cxn modelId="{59AEFF72-C3B2-D64B-9903-B333DDF5966F}" type="presParOf" srcId="{611CCDB9-E137-6449-9665-47FC75350A7D}" destId="{C5E09446-BC52-1A4D-85B1-E0E95E5615D2}" srcOrd="0" destOrd="0" presId="urn:microsoft.com/office/officeart/2005/8/layout/vList5"/>
    <dgm:cxn modelId="{876C5B22-232A-7E41-BFDA-C652B7F0EAA1}" type="presParOf" srcId="{C5E09446-BC52-1A4D-85B1-E0E95E5615D2}" destId="{100FF854-2FF3-0D4A-8BBE-3D0952DB0EBE}" srcOrd="0" destOrd="0" presId="urn:microsoft.com/office/officeart/2005/8/layout/vList5"/>
    <dgm:cxn modelId="{C041C0DD-CAB9-4B48-A10F-9A4CA11039C7}" type="presParOf" srcId="{C5E09446-BC52-1A4D-85B1-E0E95E5615D2}" destId="{A9F7A742-F39E-494A-97AC-FB6BAD831D95}" srcOrd="1" destOrd="0" presId="urn:microsoft.com/office/officeart/2005/8/layout/vList5"/>
    <dgm:cxn modelId="{5B2DEA5E-9082-0240-ACBA-2A0785D37171}" type="presParOf" srcId="{611CCDB9-E137-6449-9665-47FC75350A7D}" destId="{336955C7-5B5E-9346-A179-8EBF2E2D1F0B}" srcOrd="1" destOrd="0" presId="urn:microsoft.com/office/officeart/2005/8/layout/vList5"/>
    <dgm:cxn modelId="{274B173D-C5E3-6F4E-A601-89E5833CE35C}" type="presParOf" srcId="{611CCDB9-E137-6449-9665-47FC75350A7D}" destId="{5C3BA814-689C-4D4D-882E-091BB16E036E}" srcOrd="2" destOrd="0" presId="urn:microsoft.com/office/officeart/2005/8/layout/vList5"/>
    <dgm:cxn modelId="{EA579A7F-B5E9-254C-AC74-B09DA7009F01}" type="presParOf" srcId="{5C3BA814-689C-4D4D-882E-091BB16E036E}" destId="{9892E4BD-7ADB-C04A-A1BB-DF37A2455387}" srcOrd="0" destOrd="0" presId="urn:microsoft.com/office/officeart/2005/8/layout/vList5"/>
    <dgm:cxn modelId="{703F9933-BC4D-C846-BC2C-FE7BF6314A0B}" type="presParOf" srcId="{5C3BA814-689C-4D4D-882E-091BB16E036E}" destId="{D0636DCD-9D70-8741-BB8A-237AEF56206C}" srcOrd="1" destOrd="0" presId="urn:microsoft.com/office/officeart/2005/8/layout/vList5"/>
    <dgm:cxn modelId="{1F63F671-B4C2-8F41-939A-6F5E58816A29}" type="presParOf" srcId="{611CCDB9-E137-6449-9665-47FC75350A7D}" destId="{C1DA0A65-6936-5A4A-A725-ADBC3877BCF0}" srcOrd="3" destOrd="0" presId="urn:microsoft.com/office/officeart/2005/8/layout/vList5"/>
    <dgm:cxn modelId="{7EF9A8CC-2BF0-4043-B0A2-D89410074390}" type="presParOf" srcId="{611CCDB9-E137-6449-9665-47FC75350A7D}" destId="{A4CFC8DC-2C08-1D40-BB5C-6C6C7BE87FF8}" srcOrd="4" destOrd="0" presId="urn:microsoft.com/office/officeart/2005/8/layout/vList5"/>
    <dgm:cxn modelId="{76A7755A-C0A3-7044-A06F-F2324C35853D}" type="presParOf" srcId="{A4CFC8DC-2C08-1D40-BB5C-6C6C7BE87FF8}" destId="{77B3F089-843A-E942-BB3D-506BEC1D6206}" srcOrd="0" destOrd="0" presId="urn:microsoft.com/office/officeart/2005/8/layout/vList5"/>
    <dgm:cxn modelId="{B6662931-CC6A-6748-B253-A44D427C3381}" type="presParOf" srcId="{A4CFC8DC-2C08-1D40-BB5C-6C6C7BE87FF8}" destId="{92DB3A82-98F9-0D48-920C-8D422883F2D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9FA6F0-1062-4340-8B3D-0E5A53772CBB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F88FB2-9648-134A-9416-72DBD069B2C0}">
      <dgm:prSet phldrT="[Text]"/>
      <dgm:spPr/>
      <dgm:t>
        <a:bodyPr/>
        <a:lstStyle/>
        <a:p>
          <a:pPr algn="ctr"/>
          <a:r>
            <a:rPr lang="en-US" dirty="0"/>
            <a:t>Rental Duration</a:t>
          </a:r>
        </a:p>
      </dgm:t>
    </dgm:pt>
    <dgm:pt modelId="{902FA4D5-0C20-1345-AA28-11800AFE1AD9}" type="parTrans" cxnId="{9D4D6EA0-9AAC-0441-9CAC-C49DB9F4E5C1}">
      <dgm:prSet/>
      <dgm:spPr/>
      <dgm:t>
        <a:bodyPr/>
        <a:lstStyle/>
        <a:p>
          <a:pPr algn="ctr"/>
          <a:endParaRPr lang="en-US"/>
        </a:p>
      </dgm:t>
    </dgm:pt>
    <dgm:pt modelId="{716EBC4B-D816-0344-B302-8091C51966E8}" type="sibTrans" cxnId="{9D4D6EA0-9AAC-0441-9CAC-C49DB9F4E5C1}">
      <dgm:prSet/>
      <dgm:spPr/>
      <dgm:t>
        <a:bodyPr/>
        <a:lstStyle/>
        <a:p>
          <a:pPr algn="ctr"/>
          <a:endParaRPr lang="en-US"/>
        </a:p>
      </dgm:t>
    </dgm:pt>
    <dgm:pt modelId="{418EC9F8-2BB7-0B4F-9B67-FFC2EBF0A3A2}">
      <dgm:prSet phldrT="[Text]"/>
      <dgm:spPr/>
      <dgm:t>
        <a:bodyPr/>
        <a:lstStyle/>
        <a:p>
          <a:pPr algn="ctr"/>
          <a:r>
            <a:rPr lang="en-US" dirty="0"/>
            <a:t>Max: 7 days</a:t>
          </a:r>
        </a:p>
      </dgm:t>
    </dgm:pt>
    <dgm:pt modelId="{A30AED45-4F8A-984C-B381-33D8366BCA82}" type="parTrans" cxnId="{4BB48CDE-4633-D64E-AA5B-C10EAFF9849E}">
      <dgm:prSet/>
      <dgm:spPr/>
      <dgm:t>
        <a:bodyPr/>
        <a:lstStyle/>
        <a:p>
          <a:pPr algn="ctr"/>
          <a:endParaRPr lang="en-US"/>
        </a:p>
      </dgm:t>
    </dgm:pt>
    <dgm:pt modelId="{936A1C0C-E2D6-4341-B1F6-082D9AB58183}" type="sibTrans" cxnId="{4BB48CDE-4633-D64E-AA5B-C10EAFF9849E}">
      <dgm:prSet/>
      <dgm:spPr/>
      <dgm:t>
        <a:bodyPr/>
        <a:lstStyle/>
        <a:p>
          <a:pPr algn="ctr"/>
          <a:endParaRPr lang="en-US"/>
        </a:p>
      </dgm:t>
    </dgm:pt>
    <dgm:pt modelId="{19D255D4-9EB6-4B48-9F15-B5C06B2143A6}">
      <dgm:prSet phldrT="[Text]"/>
      <dgm:spPr/>
      <dgm:t>
        <a:bodyPr/>
        <a:lstStyle/>
        <a:p>
          <a:pPr algn="ctr"/>
          <a:r>
            <a:rPr lang="en-US" dirty="0"/>
            <a:t>Min: 3 days</a:t>
          </a:r>
        </a:p>
      </dgm:t>
    </dgm:pt>
    <dgm:pt modelId="{2C6AAD57-4441-9849-87E5-B8816061A035}" type="parTrans" cxnId="{EA7202B8-C9B9-7844-AB06-DF344F584CA4}">
      <dgm:prSet/>
      <dgm:spPr/>
      <dgm:t>
        <a:bodyPr/>
        <a:lstStyle/>
        <a:p>
          <a:pPr algn="ctr"/>
          <a:endParaRPr lang="en-US"/>
        </a:p>
      </dgm:t>
    </dgm:pt>
    <dgm:pt modelId="{82EC851D-11F2-EB41-8397-528436805E53}" type="sibTrans" cxnId="{EA7202B8-C9B9-7844-AB06-DF344F584CA4}">
      <dgm:prSet/>
      <dgm:spPr/>
      <dgm:t>
        <a:bodyPr/>
        <a:lstStyle/>
        <a:p>
          <a:pPr algn="ctr"/>
          <a:endParaRPr lang="en-US"/>
        </a:p>
      </dgm:t>
    </dgm:pt>
    <dgm:pt modelId="{7238EADA-A119-6745-A37F-2EE36873DC24}">
      <dgm:prSet phldrT="[Text]"/>
      <dgm:spPr/>
      <dgm:t>
        <a:bodyPr/>
        <a:lstStyle/>
        <a:p>
          <a:pPr algn="ctr"/>
          <a:r>
            <a:rPr lang="en-US" dirty="0"/>
            <a:t>Rental Rate</a:t>
          </a:r>
        </a:p>
      </dgm:t>
    </dgm:pt>
    <dgm:pt modelId="{384C7291-3D91-4B43-A5CD-5143E7BD5E35}" type="parTrans" cxnId="{31A8E4A8-57DE-E64B-9ED6-462AC9F19DE8}">
      <dgm:prSet/>
      <dgm:spPr/>
      <dgm:t>
        <a:bodyPr/>
        <a:lstStyle/>
        <a:p>
          <a:pPr algn="ctr"/>
          <a:endParaRPr lang="en-US"/>
        </a:p>
      </dgm:t>
    </dgm:pt>
    <dgm:pt modelId="{2B11B0DE-E1F9-7F4D-8E32-0AF7FCDF6A3A}" type="sibTrans" cxnId="{31A8E4A8-57DE-E64B-9ED6-462AC9F19DE8}">
      <dgm:prSet/>
      <dgm:spPr/>
      <dgm:t>
        <a:bodyPr/>
        <a:lstStyle/>
        <a:p>
          <a:pPr algn="ctr"/>
          <a:endParaRPr lang="en-US"/>
        </a:p>
      </dgm:t>
    </dgm:pt>
    <dgm:pt modelId="{7958E144-D6BE-2945-83F0-0C8016E797C8}">
      <dgm:prSet phldrT="[Text]"/>
      <dgm:spPr/>
      <dgm:t>
        <a:bodyPr/>
        <a:lstStyle/>
        <a:p>
          <a:pPr algn="ctr"/>
          <a:r>
            <a:rPr lang="en-US" dirty="0"/>
            <a:t>Min: $0.99</a:t>
          </a:r>
        </a:p>
      </dgm:t>
    </dgm:pt>
    <dgm:pt modelId="{3351F1FB-48D4-C34A-80B6-61504A24FA5F}" type="parTrans" cxnId="{F9194418-C5B6-3A4A-A7B7-24B33BD832D1}">
      <dgm:prSet/>
      <dgm:spPr/>
      <dgm:t>
        <a:bodyPr/>
        <a:lstStyle/>
        <a:p>
          <a:pPr algn="ctr"/>
          <a:endParaRPr lang="en-US"/>
        </a:p>
      </dgm:t>
    </dgm:pt>
    <dgm:pt modelId="{2E7DF121-CA56-0449-B23D-66646137C3E3}" type="sibTrans" cxnId="{F9194418-C5B6-3A4A-A7B7-24B33BD832D1}">
      <dgm:prSet/>
      <dgm:spPr/>
      <dgm:t>
        <a:bodyPr/>
        <a:lstStyle/>
        <a:p>
          <a:pPr algn="ctr"/>
          <a:endParaRPr lang="en-US"/>
        </a:p>
      </dgm:t>
    </dgm:pt>
    <dgm:pt modelId="{6FF90253-A004-D84F-8A78-50F396BC3108}">
      <dgm:prSet phldrT="[Text]"/>
      <dgm:spPr/>
      <dgm:t>
        <a:bodyPr/>
        <a:lstStyle/>
        <a:p>
          <a:pPr algn="ctr"/>
          <a:r>
            <a:rPr lang="en-US" dirty="0"/>
            <a:t>Max: $4.99</a:t>
          </a:r>
        </a:p>
      </dgm:t>
    </dgm:pt>
    <dgm:pt modelId="{16FDA6E3-A438-0A4D-A773-941624C32115}" type="parTrans" cxnId="{37BD882C-6CEC-2848-B0F6-9AD1430C3116}">
      <dgm:prSet/>
      <dgm:spPr/>
      <dgm:t>
        <a:bodyPr/>
        <a:lstStyle/>
        <a:p>
          <a:pPr algn="ctr"/>
          <a:endParaRPr lang="en-US"/>
        </a:p>
      </dgm:t>
    </dgm:pt>
    <dgm:pt modelId="{4916C70A-E73A-6244-994C-6B89EB90674D}" type="sibTrans" cxnId="{37BD882C-6CEC-2848-B0F6-9AD1430C3116}">
      <dgm:prSet/>
      <dgm:spPr/>
      <dgm:t>
        <a:bodyPr/>
        <a:lstStyle/>
        <a:p>
          <a:pPr algn="ctr"/>
          <a:endParaRPr lang="en-US"/>
        </a:p>
      </dgm:t>
    </dgm:pt>
    <dgm:pt modelId="{776FBFE6-BC91-1941-A086-E3548D51B72F}">
      <dgm:prSet phldrT="[Text]"/>
      <dgm:spPr/>
      <dgm:t>
        <a:bodyPr/>
        <a:lstStyle/>
        <a:p>
          <a:pPr algn="ctr"/>
          <a:r>
            <a:rPr lang="en-US" dirty="0"/>
            <a:t>Movie Length</a:t>
          </a:r>
        </a:p>
      </dgm:t>
    </dgm:pt>
    <dgm:pt modelId="{932D9DD2-CA47-B842-9096-1F780DFDBA6C}" type="parTrans" cxnId="{D218CB57-E9C9-7642-BC36-67488F4CCA00}">
      <dgm:prSet/>
      <dgm:spPr/>
      <dgm:t>
        <a:bodyPr/>
        <a:lstStyle/>
        <a:p>
          <a:pPr algn="ctr"/>
          <a:endParaRPr lang="en-US"/>
        </a:p>
      </dgm:t>
    </dgm:pt>
    <dgm:pt modelId="{ED7F8EF1-8C2F-724E-BB23-94D1A00024AB}" type="sibTrans" cxnId="{D218CB57-E9C9-7642-BC36-67488F4CCA00}">
      <dgm:prSet/>
      <dgm:spPr/>
      <dgm:t>
        <a:bodyPr/>
        <a:lstStyle/>
        <a:p>
          <a:pPr algn="ctr"/>
          <a:endParaRPr lang="en-US"/>
        </a:p>
      </dgm:t>
    </dgm:pt>
    <dgm:pt modelId="{31D93E24-BB39-0F4D-98CA-89A93C0ABF1D}">
      <dgm:prSet phldrT="[Text]"/>
      <dgm:spPr/>
      <dgm:t>
        <a:bodyPr/>
        <a:lstStyle/>
        <a:p>
          <a:pPr algn="ctr"/>
          <a:r>
            <a:rPr lang="en-US" dirty="0"/>
            <a:t>Min: 46 min</a:t>
          </a:r>
        </a:p>
      </dgm:t>
    </dgm:pt>
    <dgm:pt modelId="{FD482EE1-E672-1D49-9300-F96B509E2872}" type="parTrans" cxnId="{5106114E-AA92-C345-BB8C-43F0715A240B}">
      <dgm:prSet/>
      <dgm:spPr/>
      <dgm:t>
        <a:bodyPr/>
        <a:lstStyle/>
        <a:p>
          <a:pPr algn="ctr"/>
          <a:endParaRPr lang="en-US"/>
        </a:p>
      </dgm:t>
    </dgm:pt>
    <dgm:pt modelId="{32DAEA58-8F20-F046-8F50-9A068E1EC01C}" type="sibTrans" cxnId="{5106114E-AA92-C345-BB8C-43F0715A240B}">
      <dgm:prSet/>
      <dgm:spPr/>
      <dgm:t>
        <a:bodyPr/>
        <a:lstStyle/>
        <a:p>
          <a:pPr algn="ctr"/>
          <a:endParaRPr lang="en-US"/>
        </a:p>
      </dgm:t>
    </dgm:pt>
    <dgm:pt modelId="{FB58ABF6-A382-9F44-BED5-3424E4F956D6}">
      <dgm:prSet phldrT="[Text]"/>
      <dgm:spPr/>
      <dgm:t>
        <a:bodyPr/>
        <a:lstStyle/>
        <a:p>
          <a:pPr algn="ctr"/>
          <a:r>
            <a:rPr lang="en-US" dirty="0"/>
            <a:t>Max: 185 min</a:t>
          </a:r>
        </a:p>
      </dgm:t>
    </dgm:pt>
    <dgm:pt modelId="{20277747-E851-9C4A-8E2A-1B1DAE29220D}" type="parTrans" cxnId="{3E41574D-66D8-7B4A-BBD7-CA4BC2BAB127}">
      <dgm:prSet/>
      <dgm:spPr/>
      <dgm:t>
        <a:bodyPr/>
        <a:lstStyle/>
        <a:p>
          <a:pPr algn="ctr"/>
          <a:endParaRPr lang="en-US"/>
        </a:p>
      </dgm:t>
    </dgm:pt>
    <dgm:pt modelId="{765D6F61-12A4-FE4D-9D9E-981149EAF118}" type="sibTrans" cxnId="{3E41574D-66D8-7B4A-BBD7-CA4BC2BAB127}">
      <dgm:prSet/>
      <dgm:spPr/>
      <dgm:t>
        <a:bodyPr/>
        <a:lstStyle/>
        <a:p>
          <a:pPr algn="ctr"/>
          <a:endParaRPr lang="en-US"/>
        </a:p>
      </dgm:t>
    </dgm:pt>
    <dgm:pt modelId="{BA424BFD-68AC-5348-B90C-192560F2D30D}">
      <dgm:prSet/>
      <dgm:spPr/>
      <dgm:t>
        <a:bodyPr/>
        <a:lstStyle/>
        <a:p>
          <a:pPr algn="ctr"/>
          <a:r>
            <a:rPr lang="en-US" dirty="0"/>
            <a:t>Replacement Cost</a:t>
          </a:r>
        </a:p>
      </dgm:t>
    </dgm:pt>
    <dgm:pt modelId="{B6BEF1B0-C107-824B-B264-B6C2F4FC0384}" type="parTrans" cxnId="{2D5F8861-809E-F544-B9E2-DF8ABF0686CA}">
      <dgm:prSet/>
      <dgm:spPr/>
      <dgm:t>
        <a:bodyPr/>
        <a:lstStyle/>
        <a:p>
          <a:pPr algn="ctr"/>
          <a:endParaRPr lang="en-US"/>
        </a:p>
      </dgm:t>
    </dgm:pt>
    <dgm:pt modelId="{6673E8B6-EC7E-5149-BBE3-96FD035F82B9}" type="sibTrans" cxnId="{2D5F8861-809E-F544-B9E2-DF8ABF0686CA}">
      <dgm:prSet/>
      <dgm:spPr/>
      <dgm:t>
        <a:bodyPr/>
        <a:lstStyle/>
        <a:p>
          <a:pPr algn="ctr"/>
          <a:endParaRPr lang="en-US"/>
        </a:p>
      </dgm:t>
    </dgm:pt>
    <dgm:pt modelId="{D51E6D65-2271-F143-826E-E90EA6ED4255}">
      <dgm:prSet/>
      <dgm:spPr/>
      <dgm:t>
        <a:bodyPr/>
        <a:lstStyle/>
        <a:p>
          <a:pPr algn="ctr"/>
          <a:r>
            <a:rPr lang="en-US" dirty="0"/>
            <a:t>Avg: $19.98</a:t>
          </a:r>
        </a:p>
      </dgm:t>
    </dgm:pt>
    <dgm:pt modelId="{B2126F82-E052-5944-B5DA-FABDDA439864}" type="parTrans" cxnId="{627A96B4-A20C-C841-ADA7-A050AA5FEFBA}">
      <dgm:prSet/>
      <dgm:spPr/>
      <dgm:t>
        <a:bodyPr/>
        <a:lstStyle/>
        <a:p>
          <a:pPr algn="ctr"/>
          <a:endParaRPr lang="en-US"/>
        </a:p>
      </dgm:t>
    </dgm:pt>
    <dgm:pt modelId="{268FA99F-227E-CC41-A18F-8A56B51076C7}" type="sibTrans" cxnId="{627A96B4-A20C-C841-ADA7-A050AA5FEFBA}">
      <dgm:prSet/>
      <dgm:spPr/>
      <dgm:t>
        <a:bodyPr/>
        <a:lstStyle/>
        <a:p>
          <a:pPr algn="ctr"/>
          <a:endParaRPr lang="en-US"/>
        </a:p>
      </dgm:t>
    </dgm:pt>
    <dgm:pt modelId="{9079B5E5-D46B-BE41-8041-8EC3E3C19122}">
      <dgm:prSet/>
      <dgm:spPr/>
      <dgm:t>
        <a:bodyPr/>
        <a:lstStyle/>
        <a:p>
          <a:pPr algn="ctr"/>
          <a:r>
            <a:rPr lang="en-US" dirty="0"/>
            <a:t>Min: $9.99</a:t>
          </a:r>
        </a:p>
      </dgm:t>
    </dgm:pt>
    <dgm:pt modelId="{700FF613-9FD4-A44A-9A1A-9445C73A1837}" type="parTrans" cxnId="{CA9E6A6B-777C-BB45-B138-FC4D1FF15052}">
      <dgm:prSet/>
      <dgm:spPr/>
      <dgm:t>
        <a:bodyPr/>
        <a:lstStyle/>
        <a:p>
          <a:pPr algn="ctr"/>
          <a:endParaRPr lang="en-US"/>
        </a:p>
      </dgm:t>
    </dgm:pt>
    <dgm:pt modelId="{D52E371C-CE7F-3F4B-B811-07EDA19256E5}" type="sibTrans" cxnId="{CA9E6A6B-777C-BB45-B138-FC4D1FF15052}">
      <dgm:prSet/>
      <dgm:spPr/>
      <dgm:t>
        <a:bodyPr/>
        <a:lstStyle/>
        <a:p>
          <a:pPr algn="ctr"/>
          <a:endParaRPr lang="en-US"/>
        </a:p>
      </dgm:t>
    </dgm:pt>
    <dgm:pt modelId="{BC2D316B-5359-F84B-91D5-BA53F9285F70}">
      <dgm:prSet/>
      <dgm:spPr/>
      <dgm:t>
        <a:bodyPr/>
        <a:lstStyle/>
        <a:p>
          <a:pPr algn="ctr"/>
          <a:r>
            <a:rPr lang="en-US" dirty="0"/>
            <a:t>Max: $29.99</a:t>
          </a:r>
        </a:p>
      </dgm:t>
    </dgm:pt>
    <dgm:pt modelId="{4DFFF824-E074-224D-97E7-0602549E86C0}" type="parTrans" cxnId="{F1C276AA-2799-5144-A497-34148CFACC3D}">
      <dgm:prSet/>
      <dgm:spPr/>
      <dgm:t>
        <a:bodyPr/>
        <a:lstStyle/>
        <a:p>
          <a:pPr algn="ctr"/>
          <a:endParaRPr lang="en-US"/>
        </a:p>
      </dgm:t>
    </dgm:pt>
    <dgm:pt modelId="{9DFDEDAD-7BCA-D640-82F6-E7E54B2A7150}" type="sibTrans" cxnId="{F1C276AA-2799-5144-A497-34148CFACC3D}">
      <dgm:prSet/>
      <dgm:spPr/>
      <dgm:t>
        <a:bodyPr/>
        <a:lstStyle/>
        <a:p>
          <a:pPr algn="ctr"/>
          <a:endParaRPr lang="en-US"/>
        </a:p>
      </dgm:t>
    </dgm:pt>
    <dgm:pt modelId="{45EBDDA1-99CB-974C-A6F5-6AF20A243CE6}">
      <dgm:prSet phldrT="[Text]"/>
      <dgm:spPr/>
      <dgm:t>
        <a:bodyPr/>
        <a:lstStyle/>
        <a:p>
          <a:pPr algn="ctr"/>
          <a:r>
            <a:rPr lang="en-US" dirty="0"/>
            <a:t>Avg: 115 min</a:t>
          </a:r>
        </a:p>
      </dgm:t>
    </dgm:pt>
    <dgm:pt modelId="{8B23051F-28B8-9245-83D7-D59C32A666CF}" type="parTrans" cxnId="{52BFFAE6-2484-0048-90A8-B3BBC5263527}">
      <dgm:prSet/>
      <dgm:spPr/>
      <dgm:t>
        <a:bodyPr/>
        <a:lstStyle/>
        <a:p>
          <a:pPr algn="ctr"/>
          <a:endParaRPr lang="en-US"/>
        </a:p>
      </dgm:t>
    </dgm:pt>
    <dgm:pt modelId="{BA55E2C0-1B1D-804C-92B0-870B21306EE0}" type="sibTrans" cxnId="{52BFFAE6-2484-0048-90A8-B3BBC5263527}">
      <dgm:prSet/>
      <dgm:spPr/>
      <dgm:t>
        <a:bodyPr/>
        <a:lstStyle/>
        <a:p>
          <a:pPr algn="ctr"/>
          <a:endParaRPr lang="en-US"/>
        </a:p>
      </dgm:t>
    </dgm:pt>
    <dgm:pt modelId="{D632D013-3CD5-BE49-839C-FB6DE8B470A1}">
      <dgm:prSet phldrT="[Text]"/>
      <dgm:spPr/>
      <dgm:t>
        <a:bodyPr/>
        <a:lstStyle/>
        <a:p>
          <a:pPr algn="ctr"/>
          <a:r>
            <a:rPr lang="en-US" dirty="0"/>
            <a:t>Avg: $3</a:t>
          </a:r>
        </a:p>
      </dgm:t>
    </dgm:pt>
    <dgm:pt modelId="{D6208367-7851-3547-ABB4-20D774875B9A}" type="parTrans" cxnId="{17706958-AEB1-7142-A079-37E2188FA834}">
      <dgm:prSet/>
      <dgm:spPr/>
      <dgm:t>
        <a:bodyPr/>
        <a:lstStyle/>
        <a:p>
          <a:pPr algn="ctr"/>
          <a:endParaRPr lang="en-US"/>
        </a:p>
      </dgm:t>
    </dgm:pt>
    <dgm:pt modelId="{333F7E4C-9316-1D43-B40F-C5E92657EA2B}" type="sibTrans" cxnId="{17706958-AEB1-7142-A079-37E2188FA834}">
      <dgm:prSet/>
      <dgm:spPr/>
      <dgm:t>
        <a:bodyPr/>
        <a:lstStyle/>
        <a:p>
          <a:pPr algn="ctr"/>
          <a:endParaRPr lang="en-US"/>
        </a:p>
      </dgm:t>
    </dgm:pt>
    <dgm:pt modelId="{C1834E81-D507-C546-9F64-BDBFEEB61BD7}">
      <dgm:prSet phldrT="[Text]"/>
      <dgm:spPr/>
      <dgm:t>
        <a:bodyPr/>
        <a:lstStyle/>
        <a:p>
          <a:pPr algn="ctr"/>
          <a:r>
            <a:rPr lang="en-US" dirty="0"/>
            <a:t>Avg: 5 days</a:t>
          </a:r>
        </a:p>
      </dgm:t>
    </dgm:pt>
    <dgm:pt modelId="{87D22241-07CD-BC45-916E-B6831AFDADAA}" type="parTrans" cxnId="{90B64FBC-9258-3F43-B645-0E4A5AA8F793}">
      <dgm:prSet/>
      <dgm:spPr/>
      <dgm:t>
        <a:bodyPr/>
        <a:lstStyle/>
        <a:p>
          <a:pPr algn="ctr"/>
          <a:endParaRPr lang="en-US"/>
        </a:p>
      </dgm:t>
    </dgm:pt>
    <dgm:pt modelId="{EE66AD89-505D-224B-8E09-932DDA2843F4}" type="sibTrans" cxnId="{90B64FBC-9258-3F43-B645-0E4A5AA8F793}">
      <dgm:prSet/>
      <dgm:spPr/>
      <dgm:t>
        <a:bodyPr/>
        <a:lstStyle/>
        <a:p>
          <a:pPr algn="ctr"/>
          <a:endParaRPr lang="en-US"/>
        </a:p>
      </dgm:t>
    </dgm:pt>
    <dgm:pt modelId="{8F712B18-7741-8543-8A67-C91262414E54}" type="pres">
      <dgm:prSet presAssocID="{929FA6F0-1062-4340-8B3D-0E5A53772CBB}" presName="Name0" presStyleCnt="0">
        <dgm:presLayoutVars>
          <dgm:dir/>
          <dgm:animLvl val="lvl"/>
          <dgm:resizeHandles val="exact"/>
        </dgm:presLayoutVars>
      </dgm:prSet>
      <dgm:spPr/>
    </dgm:pt>
    <dgm:pt modelId="{AD2E5FD5-48EB-AC41-999E-06E443BA1138}" type="pres">
      <dgm:prSet presAssocID="{E6F88FB2-9648-134A-9416-72DBD069B2C0}" presName="composite" presStyleCnt="0"/>
      <dgm:spPr/>
    </dgm:pt>
    <dgm:pt modelId="{DC053D2F-01FB-AD44-82ED-C6DE7193B96C}" type="pres">
      <dgm:prSet presAssocID="{E6F88FB2-9648-134A-9416-72DBD069B2C0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38FEF1A-688F-454C-9C18-5C768F6B040E}" type="pres">
      <dgm:prSet presAssocID="{E6F88FB2-9648-134A-9416-72DBD069B2C0}" presName="desTx" presStyleLbl="alignAccFollowNode1" presStyleIdx="0" presStyleCnt="4">
        <dgm:presLayoutVars>
          <dgm:bulletEnabled val="1"/>
        </dgm:presLayoutVars>
      </dgm:prSet>
      <dgm:spPr/>
    </dgm:pt>
    <dgm:pt modelId="{BAC70D13-6F9F-D84C-AB32-262AFD22B1AC}" type="pres">
      <dgm:prSet presAssocID="{716EBC4B-D816-0344-B302-8091C51966E8}" presName="space" presStyleCnt="0"/>
      <dgm:spPr/>
    </dgm:pt>
    <dgm:pt modelId="{06D5BBCA-9EBA-0C48-A31F-7495D2BD4C1D}" type="pres">
      <dgm:prSet presAssocID="{7238EADA-A119-6745-A37F-2EE36873DC24}" presName="composite" presStyleCnt="0"/>
      <dgm:spPr/>
    </dgm:pt>
    <dgm:pt modelId="{D8059013-D178-2240-B09E-602189CBC510}" type="pres">
      <dgm:prSet presAssocID="{7238EADA-A119-6745-A37F-2EE36873DC24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7FA98D1-A42C-194F-BBD4-9B26F632EA77}" type="pres">
      <dgm:prSet presAssocID="{7238EADA-A119-6745-A37F-2EE36873DC24}" presName="desTx" presStyleLbl="alignAccFollowNode1" presStyleIdx="1" presStyleCnt="4">
        <dgm:presLayoutVars>
          <dgm:bulletEnabled val="1"/>
        </dgm:presLayoutVars>
      </dgm:prSet>
      <dgm:spPr/>
    </dgm:pt>
    <dgm:pt modelId="{18A89813-AA62-3E46-AEF4-F2A9674D4825}" type="pres">
      <dgm:prSet presAssocID="{2B11B0DE-E1F9-7F4D-8E32-0AF7FCDF6A3A}" presName="space" presStyleCnt="0"/>
      <dgm:spPr/>
    </dgm:pt>
    <dgm:pt modelId="{C02C0775-4927-0A47-89FF-DD79CA01EF63}" type="pres">
      <dgm:prSet presAssocID="{776FBFE6-BC91-1941-A086-E3548D51B72F}" presName="composite" presStyleCnt="0"/>
      <dgm:spPr/>
    </dgm:pt>
    <dgm:pt modelId="{115C7F51-7EA1-0740-93F7-AD1F78C0184A}" type="pres">
      <dgm:prSet presAssocID="{776FBFE6-BC91-1941-A086-E3548D51B72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D9F03BD-5006-024C-961C-471CF029C337}" type="pres">
      <dgm:prSet presAssocID="{776FBFE6-BC91-1941-A086-E3548D51B72F}" presName="desTx" presStyleLbl="alignAccFollowNode1" presStyleIdx="2" presStyleCnt="4">
        <dgm:presLayoutVars>
          <dgm:bulletEnabled val="1"/>
        </dgm:presLayoutVars>
      </dgm:prSet>
      <dgm:spPr/>
    </dgm:pt>
    <dgm:pt modelId="{32C79095-9823-FF4A-B44A-84257C9A354B}" type="pres">
      <dgm:prSet presAssocID="{ED7F8EF1-8C2F-724E-BB23-94D1A00024AB}" presName="space" presStyleCnt="0"/>
      <dgm:spPr/>
    </dgm:pt>
    <dgm:pt modelId="{21D95DAE-C432-C94F-994D-B4B535D23681}" type="pres">
      <dgm:prSet presAssocID="{BA424BFD-68AC-5348-B90C-192560F2D30D}" presName="composite" presStyleCnt="0"/>
      <dgm:spPr/>
    </dgm:pt>
    <dgm:pt modelId="{7FAFA269-273A-7A43-8ED9-76AB1F36A672}" type="pres">
      <dgm:prSet presAssocID="{BA424BFD-68AC-5348-B90C-192560F2D30D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DB545419-5509-FE40-B203-A7E09A007426}" type="pres">
      <dgm:prSet presAssocID="{BA424BFD-68AC-5348-B90C-192560F2D30D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48F68108-6BAF-7C48-81D8-5D209D1C75D8}" type="presOf" srcId="{BC2D316B-5359-F84B-91D5-BA53F9285F70}" destId="{DB545419-5509-FE40-B203-A7E09A007426}" srcOrd="0" destOrd="1" presId="urn:microsoft.com/office/officeart/2005/8/layout/hList1"/>
    <dgm:cxn modelId="{F9194418-C5B6-3A4A-A7B7-24B33BD832D1}" srcId="{7238EADA-A119-6745-A37F-2EE36873DC24}" destId="{7958E144-D6BE-2945-83F0-0C8016E797C8}" srcOrd="0" destOrd="0" parTransId="{3351F1FB-48D4-C34A-80B6-61504A24FA5F}" sibTransId="{2E7DF121-CA56-0449-B23D-66646137C3E3}"/>
    <dgm:cxn modelId="{EC176229-4660-2443-9E1A-B5FBCE1F3C64}" type="presOf" srcId="{D632D013-3CD5-BE49-839C-FB6DE8B470A1}" destId="{D7FA98D1-A42C-194F-BBD4-9B26F632EA77}" srcOrd="0" destOrd="2" presId="urn:microsoft.com/office/officeart/2005/8/layout/hList1"/>
    <dgm:cxn modelId="{37BD882C-6CEC-2848-B0F6-9AD1430C3116}" srcId="{7238EADA-A119-6745-A37F-2EE36873DC24}" destId="{6FF90253-A004-D84F-8A78-50F396BC3108}" srcOrd="1" destOrd="0" parTransId="{16FDA6E3-A438-0A4D-A773-941624C32115}" sibTransId="{4916C70A-E73A-6244-994C-6B89EB90674D}"/>
    <dgm:cxn modelId="{AD597638-5F2B-4942-9304-95C3E3D98485}" type="presOf" srcId="{19D255D4-9EB6-4B48-9F15-B5C06B2143A6}" destId="{A38FEF1A-688F-454C-9C18-5C768F6B040E}" srcOrd="0" destOrd="1" presId="urn:microsoft.com/office/officeart/2005/8/layout/hList1"/>
    <dgm:cxn modelId="{3E41574D-66D8-7B4A-BBD7-CA4BC2BAB127}" srcId="{776FBFE6-BC91-1941-A086-E3548D51B72F}" destId="{FB58ABF6-A382-9F44-BED5-3424E4F956D6}" srcOrd="1" destOrd="0" parTransId="{20277747-E851-9C4A-8E2A-1B1DAE29220D}" sibTransId="{765D6F61-12A4-FE4D-9D9E-981149EAF118}"/>
    <dgm:cxn modelId="{5106114E-AA92-C345-BB8C-43F0715A240B}" srcId="{776FBFE6-BC91-1941-A086-E3548D51B72F}" destId="{31D93E24-BB39-0F4D-98CA-89A93C0ABF1D}" srcOrd="0" destOrd="0" parTransId="{FD482EE1-E672-1D49-9300-F96B509E2872}" sibTransId="{32DAEA58-8F20-F046-8F50-9A068E1EC01C}"/>
    <dgm:cxn modelId="{AF1B3353-768F-3B4A-904E-3F8B80EB1C65}" type="presOf" srcId="{7958E144-D6BE-2945-83F0-0C8016E797C8}" destId="{D7FA98D1-A42C-194F-BBD4-9B26F632EA77}" srcOrd="0" destOrd="0" presId="urn:microsoft.com/office/officeart/2005/8/layout/hList1"/>
    <dgm:cxn modelId="{D218CB57-E9C9-7642-BC36-67488F4CCA00}" srcId="{929FA6F0-1062-4340-8B3D-0E5A53772CBB}" destId="{776FBFE6-BC91-1941-A086-E3548D51B72F}" srcOrd="2" destOrd="0" parTransId="{932D9DD2-CA47-B842-9096-1F780DFDBA6C}" sibTransId="{ED7F8EF1-8C2F-724E-BB23-94D1A00024AB}"/>
    <dgm:cxn modelId="{17706958-AEB1-7142-A079-37E2188FA834}" srcId="{7238EADA-A119-6745-A37F-2EE36873DC24}" destId="{D632D013-3CD5-BE49-839C-FB6DE8B470A1}" srcOrd="2" destOrd="0" parTransId="{D6208367-7851-3547-ABB4-20D774875B9A}" sibTransId="{333F7E4C-9316-1D43-B40F-C5E92657EA2B}"/>
    <dgm:cxn modelId="{C0C4FB5D-0532-0F4D-9EC6-DC5B13DA37FD}" type="presOf" srcId="{E6F88FB2-9648-134A-9416-72DBD069B2C0}" destId="{DC053D2F-01FB-AD44-82ED-C6DE7193B96C}" srcOrd="0" destOrd="0" presId="urn:microsoft.com/office/officeart/2005/8/layout/hList1"/>
    <dgm:cxn modelId="{2D5F8861-809E-F544-B9E2-DF8ABF0686CA}" srcId="{929FA6F0-1062-4340-8B3D-0E5A53772CBB}" destId="{BA424BFD-68AC-5348-B90C-192560F2D30D}" srcOrd="3" destOrd="0" parTransId="{B6BEF1B0-C107-824B-B264-B6C2F4FC0384}" sibTransId="{6673E8B6-EC7E-5149-BBE3-96FD035F82B9}"/>
    <dgm:cxn modelId="{CA9E6A6B-777C-BB45-B138-FC4D1FF15052}" srcId="{BA424BFD-68AC-5348-B90C-192560F2D30D}" destId="{9079B5E5-D46B-BE41-8041-8EC3E3C19122}" srcOrd="0" destOrd="0" parTransId="{700FF613-9FD4-A44A-9A1A-9445C73A1837}" sibTransId="{D52E371C-CE7F-3F4B-B811-07EDA19256E5}"/>
    <dgm:cxn modelId="{8C1EC775-59D1-4849-8B9F-02104C5BA423}" type="presOf" srcId="{C1834E81-D507-C546-9F64-BDBFEEB61BD7}" destId="{A38FEF1A-688F-454C-9C18-5C768F6B040E}" srcOrd="0" destOrd="2" presId="urn:microsoft.com/office/officeart/2005/8/layout/hList1"/>
    <dgm:cxn modelId="{4B31A87B-B9DE-DA4A-AB7C-05BFC57A3DE0}" type="presOf" srcId="{418EC9F8-2BB7-0B4F-9B67-FFC2EBF0A3A2}" destId="{A38FEF1A-688F-454C-9C18-5C768F6B040E}" srcOrd="0" destOrd="0" presId="urn:microsoft.com/office/officeart/2005/8/layout/hList1"/>
    <dgm:cxn modelId="{5827177C-D74B-934B-AA12-D7D916C175D3}" type="presOf" srcId="{9079B5E5-D46B-BE41-8041-8EC3E3C19122}" destId="{DB545419-5509-FE40-B203-A7E09A007426}" srcOrd="0" destOrd="0" presId="urn:microsoft.com/office/officeart/2005/8/layout/hList1"/>
    <dgm:cxn modelId="{8862CC7D-5B5E-4C4E-8381-0AD356BF18B9}" type="presOf" srcId="{7238EADA-A119-6745-A37F-2EE36873DC24}" destId="{D8059013-D178-2240-B09E-602189CBC510}" srcOrd="0" destOrd="0" presId="urn:microsoft.com/office/officeart/2005/8/layout/hList1"/>
    <dgm:cxn modelId="{9D4D6EA0-9AAC-0441-9CAC-C49DB9F4E5C1}" srcId="{929FA6F0-1062-4340-8B3D-0E5A53772CBB}" destId="{E6F88FB2-9648-134A-9416-72DBD069B2C0}" srcOrd="0" destOrd="0" parTransId="{902FA4D5-0C20-1345-AA28-11800AFE1AD9}" sibTransId="{716EBC4B-D816-0344-B302-8091C51966E8}"/>
    <dgm:cxn modelId="{BEA82BA7-B646-6A4D-9229-E6054F65891F}" type="presOf" srcId="{6FF90253-A004-D84F-8A78-50F396BC3108}" destId="{D7FA98D1-A42C-194F-BBD4-9B26F632EA77}" srcOrd="0" destOrd="1" presId="urn:microsoft.com/office/officeart/2005/8/layout/hList1"/>
    <dgm:cxn modelId="{31A8E4A8-57DE-E64B-9ED6-462AC9F19DE8}" srcId="{929FA6F0-1062-4340-8B3D-0E5A53772CBB}" destId="{7238EADA-A119-6745-A37F-2EE36873DC24}" srcOrd="1" destOrd="0" parTransId="{384C7291-3D91-4B43-A5CD-5143E7BD5E35}" sibTransId="{2B11B0DE-E1F9-7F4D-8E32-0AF7FCDF6A3A}"/>
    <dgm:cxn modelId="{F1C276AA-2799-5144-A497-34148CFACC3D}" srcId="{BA424BFD-68AC-5348-B90C-192560F2D30D}" destId="{BC2D316B-5359-F84B-91D5-BA53F9285F70}" srcOrd="1" destOrd="0" parTransId="{4DFFF824-E074-224D-97E7-0602549E86C0}" sibTransId="{9DFDEDAD-7BCA-D640-82F6-E7E54B2A7150}"/>
    <dgm:cxn modelId="{779153B2-2CC1-174C-9317-95C817193E4B}" type="presOf" srcId="{929FA6F0-1062-4340-8B3D-0E5A53772CBB}" destId="{8F712B18-7741-8543-8A67-C91262414E54}" srcOrd="0" destOrd="0" presId="urn:microsoft.com/office/officeart/2005/8/layout/hList1"/>
    <dgm:cxn modelId="{627A96B4-A20C-C841-ADA7-A050AA5FEFBA}" srcId="{BA424BFD-68AC-5348-B90C-192560F2D30D}" destId="{D51E6D65-2271-F143-826E-E90EA6ED4255}" srcOrd="2" destOrd="0" parTransId="{B2126F82-E052-5944-B5DA-FABDDA439864}" sibTransId="{268FA99F-227E-CC41-A18F-8A56B51076C7}"/>
    <dgm:cxn modelId="{EA7202B8-C9B9-7844-AB06-DF344F584CA4}" srcId="{E6F88FB2-9648-134A-9416-72DBD069B2C0}" destId="{19D255D4-9EB6-4B48-9F15-B5C06B2143A6}" srcOrd="1" destOrd="0" parTransId="{2C6AAD57-4441-9849-87E5-B8816061A035}" sibTransId="{82EC851D-11F2-EB41-8397-528436805E53}"/>
    <dgm:cxn modelId="{90B64FBC-9258-3F43-B645-0E4A5AA8F793}" srcId="{E6F88FB2-9648-134A-9416-72DBD069B2C0}" destId="{C1834E81-D507-C546-9F64-BDBFEEB61BD7}" srcOrd="2" destOrd="0" parTransId="{87D22241-07CD-BC45-916E-B6831AFDADAA}" sibTransId="{EE66AD89-505D-224B-8E09-932DDA2843F4}"/>
    <dgm:cxn modelId="{5E3023D1-4527-8B46-9A22-E955BB097C3F}" type="presOf" srcId="{D51E6D65-2271-F143-826E-E90EA6ED4255}" destId="{DB545419-5509-FE40-B203-A7E09A007426}" srcOrd="0" destOrd="2" presId="urn:microsoft.com/office/officeart/2005/8/layout/hList1"/>
    <dgm:cxn modelId="{FE7828D7-688E-F34D-8471-AF8C2253116C}" type="presOf" srcId="{BA424BFD-68AC-5348-B90C-192560F2D30D}" destId="{7FAFA269-273A-7A43-8ED9-76AB1F36A672}" srcOrd="0" destOrd="0" presId="urn:microsoft.com/office/officeart/2005/8/layout/hList1"/>
    <dgm:cxn modelId="{929BD0D9-EBE5-1444-AF64-C31ED9B1E32E}" type="presOf" srcId="{776FBFE6-BC91-1941-A086-E3548D51B72F}" destId="{115C7F51-7EA1-0740-93F7-AD1F78C0184A}" srcOrd="0" destOrd="0" presId="urn:microsoft.com/office/officeart/2005/8/layout/hList1"/>
    <dgm:cxn modelId="{562A2BDE-9A49-7142-9C74-D15B3FD2C644}" type="presOf" srcId="{FB58ABF6-A382-9F44-BED5-3424E4F956D6}" destId="{9D9F03BD-5006-024C-961C-471CF029C337}" srcOrd="0" destOrd="1" presId="urn:microsoft.com/office/officeart/2005/8/layout/hList1"/>
    <dgm:cxn modelId="{4BB48CDE-4633-D64E-AA5B-C10EAFF9849E}" srcId="{E6F88FB2-9648-134A-9416-72DBD069B2C0}" destId="{418EC9F8-2BB7-0B4F-9B67-FFC2EBF0A3A2}" srcOrd="0" destOrd="0" parTransId="{A30AED45-4F8A-984C-B381-33D8366BCA82}" sibTransId="{936A1C0C-E2D6-4341-B1F6-082D9AB58183}"/>
    <dgm:cxn modelId="{52BFFAE6-2484-0048-90A8-B3BBC5263527}" srcId="{776FBFE6-BC91-1941-A086-E3548D51B72F}" destId="{45EBDDA1-99CB-974C-A6F5-6AF20A243CE6}" srcOrd="2" destOrd="0" parTransId="{8B23051F-28B8-9245-83D7-D59C32A666CF}" sibTransId="{BA55E2C0-1B1D-804C-92B0-870B21306EE0}"/>
    <dgm:cxn modelId="{F65BE9ED-6614-7942-9688-A8681762525E}" type="presOf" srcId="{31D93E24-BB39-0F4D-98CA-89A93C0ABF1D}" destId="{9D9F03BD-5006-024C-961C-471CF029C337}" srcOrd="0" destOrd="0" presId="urn:microsoft.com/office/officeart/2005/8/layout/hList1"/>
    <dgm:cxn modelId="{E674EAFC-6607-3E4F-AA09-9916B04F0563}" type="presOf" srcId="{45EBDDA1-99CB-974C-A6F5-6AF20A243CE6}" destId="{9D9F03BD-5006-024C-961C-471CF029C337}" srcOrd="0" destOrd="2" presId="urn:microsoft.com/office/officeart/2005/8/layout/hList1"/>
    <dgm:cxn modelId="{C503883B-D5BA-EB49-A951-43984467F9B3}" type="presParOf" srcId="{8F712B18-7741-8543-8A67-C91262414E54}" destId="{AD2E5FD5-48EB-AC41-999E-06E443BA1138}" srcOrd="0" destOrd="0" presId="urn:microsoft.com/office/officeart/2005/8/layout/hList1"/>
    <dgm:cxn modelId="{4D3541F9-1E28-C54E-AAB0-73F9E8E42131}" type="presParOf" srcId="{AD2E5FD5-48EB-AC41-999E-06E443BA1138}" destId="{DC053D2F-01FB-AD44-82ED-C6DE7193B96C}" srcOrd="0" destOrd="0" presId="urn:microsoft.com/office/officeart/2005/8/layout/hList1"/>
    <dgm:cxn modelId="{F834DC45-8E6C-5949-85BE-C74187D25D3B}" type="presParOf" srcId="{AD2E5FD5-48EB-AC41-999E-06E443BA1138}" destId="{A38FEF1A-688F-454C-9C18-5C768F6B040E}" srcOrd="1" destOrd="0" presId="urn:microsoft.com/office/officeart/2005/8/layout/hList1"/>
    <dgm:cxn modelId="{F24DA542-B2C7-0E44-BD9B-A19F362A74AD}" type="presParOf" srcId="{8F712B18-7741-8543-8A67-C91262414E54}" destId="{BAC70D13-6F9F-D84C-AB32-262AFD22B1AC}" srcOrd="1" destOrd="0" presId="urn:microsoft.com/office/officeart/2005/8/layout/hList1"/>
    <dgm:cxn modelId="{39BB0671-9352-774C-A533-A90FA6065F61}" type="presParOf" srcId="{8F712B18-7741-8543-8A67-C91262414E54}" destId="{06D5BBCA-9EBA-0C48-A31F-7495D2BD4C1D}" srcOrd="2" destOrd="0" presId="urn:microsoft.com/office/officeart/2005/8/layout/hList1"/>
    <dgm:cxn modelId="{9BDE9FD4-195C-A944-B375-B465350B40B3}" type="presParOf" srcId="{06D5BBCA-9EBA-0C48-A31F-7495D2BD4C1D}" destId="{D8059013-D178-2240-B09E-602189CBC510}" srcOrd="0" destOrd="0" presId="urn:microsoft.com/office/officeart/2005/8/layout/hList1"/>
    <dgm:cxn modelId="{BA4A6ADE-88AB-CE41-9900-399F9F419A72}" type="presParOf" srcId="{06D5BBCA-9EBA-0C48-A31F-7495D2BD4C1D}" destId="{D7FA98D1-A42C-194F-BBD4-9B26F632EA77}" srcOrd="1" destOrd="0" presId="urn:microsoft.com/office/officeart/2005/8/layout/hList1"/>
    <dgm:cxn modelId="{9B18D402-F2E2-4D47-A183-8DC2CEB20FCB}" type="presParOf" srcId="{8F712B18-7741-8543-8A67-C91262414E54}" destId="{18A89813-AA62-3E46-AEF4-F2A9674D4825}" srcOrd="3" destOrd="0" presId="urn:microsoft.com/office/officeart/2005/8/layout/hList1"/>
    <dgm:cxn modelId="{7B004947-12E7-9C4B-91E9-E7854BBC4E71}" type="presParOf" srcId="{8F712B18-7741-8543-8A67-C91262414E54}" destId="{C02C0775-4927-0A47-89FF-DD79CA01EF63}" srcOrd="4" destOrd="0" presId="urn:microsoft.com/office/officeart/2005/8/layout/hList1"/>
    <dgm:cxn modelId="{5F1B0B94-FBD5-9A44-A6E3-B898BFE49730}" type="presParOf" srcId="{C02C0775-4927-0A47-89FF-DD79CA01EF63}" destId="{115C7F51-7EA1-0740-93F7-AD1F78C0184A}" srcOrd="0" destOrd="0" presId="urn:microsoft.com/office/officeart/2005/8/layout/hList1"/>
    <dgm:cxn modelId="{4969208B-1E5B-F044-A21B-5D6C2AAB2DCA}" type="presParOf" srcId="{C02C0775-4927-0A47-89FF-DD79CA01EF63}" destId="{9D9F03BD-5006-024C-961C-471CF029C337}" srcOrd="1" destOrd="0" presId="urn:microsoft.com/office/officeart/2005/8/layout/hList1"/>
    <dgm:cxn modelId="{CF32BEB3-574C-8F42-AC06-DE1B9FE79E6F}" type="presParOf" srcId="{8F712B18-7741-8543-8A67-C91262414E54}" destId="{32C79095-9823-FF4A-B44A-84257C9A354B}" srcOrd="5" destOrd="0" presId="urn:microsoft.com/office/officeart/2005/8/layout/hList1"/>
    <dgm:cxn modelId="{04044502-F2B3-114A-9D58-4E24E244B19C}" type="presParOf" srcId="{8F712B18-7741-8543-8A67-C91262414E54}" destId="{21D95DAE-C432-C94F-994D-B4B535D23681}" srcOrd="6" destOrd="0" presId="urn:microsoft.com/office/officeart/2005/8/layout/hList1"/>
    <dgm:cxn modelId="{76760033-FC22-CF4A-AE4F-017DC2BAD5E5}" type="presParOf" srcId="{21D95DAE-C432-C94F-994D-B4B535D23681}" destId="{7FAFA269-273A-7A43-8ED9-76AB1F36A672}" srcOrd="0" destOrd="0" presId="urn:microsoft.com/office/officeart/2005/8/layout/hList1"/>
    <dgm:cxn modelId="{7F99FDBE-82B4-BB41-8865-9DAE989DD7E1}" type="presParOf" srcId="{21D95DAE-C432-C94F-994D-B4B535D23681}" destId="{DB545419-5509-FE40-B203-A7E09A00742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F7A742-F39E-494A-97AC-FB6BAD831D95}">
      <dsp:nvSpPr>
        <dsp:cNvPr id="0" name=""/>
        <dsp:cNvSpPr/>
      </dsp:nvSpPr>
      <dsp:spPr>
        <a:xfrm rot="5400000">
          <a:off x="4814081" y="-1918427"/>
          <a:ext cx="886167" cy="4947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Rockbuster is a movie rental company with stores around the world but is facing stiff competition from big streaming services like Netflix and Amazon Prime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Rockbuster plans to start their own online rental service to remain competitive with large streaming companies</a:t>
          </a:r>
        </a:p>
      </dsp:txBody>
      <dsp:txXfrm rot="-5400000">
        <a:off x="2783205" y="155708"/>
        <a:ext cx="4904661" cy="799649"/>
      </dsp:txXfrm>
    </dsp:sp>
    <dsp:sp modelId="{100FF854-2FF3-0D4A-8BBE-3D0952DB0EBE}">
      <dsp:nvSpPr>
        <dsp:cNvPr id="0" name=""/>
        <dsp:cNvSpPr/>
      </dsp:nvSpPr>
      <dsp:spPr>
        <a:xfrm>
          <a:off x="0" y="0"/>
          <a:ext cx="2783205" cy="11077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Situation</a:t>
          </a:r>
        </a:p>
      </dsp:txBody>
      <dsp:txXfrm>
        <a:off x="54074" y="54074"/>
        <a:ext cx="2675057" cy="999561"/>
      </dsp:txXfrm>
    </dsp:sp>
    <dsp:sp modelId="{D0636DCD-9D70-8741-BB8A-237AEF56206C}">
      <dsp:nvSpPr>
        <dsp:cNvPr id="0" name=""/>
        <dsp:cNvSpPr/>
      </dsp:nvSpPr>
      <dsp:spPr>
        <a:xfrm rot="5400000">
          <a:off x="4814081" y="-755332"/>
          <a:ext cx="886167" cy="4947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Find helpful insights for Rockbusters new online rental service to keep up with popular streaming services and ensure success</a:t>
          </a:r>
        </a:p>
      </dsp:txBody>
      <dsp:txXfrm rot="-5400000">
        <a:off x="2783205" y="1318803"/>
        <a:ext cx="4904661" cy="799649"/>
      </dsp:txXfrm>
    </dsp:sp>
    <dsp:sp modelId="{9892E4BD-7ADB-C04A-A1BB-DF37A2455387}">
      <dsp:nvSpPr>
        <dsp:cNvPr id="0" name=""/>
        <dsp:cNvSpPr/>
      </dsp:nvSpPr>
      <dsp:spPr>
        <a:xfrm>
          <a:off x="0" y="1164772"/>
          <a:ext cx="2783205" cy="11077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Objective</a:t>
          </a:r>
        </a:p>
      </dsp:txBody>
      <dsp:txXfrm>
        <a:off x="54074" y="1218846"/>
        <a:ext cx="2675057" cy="999561"/>
      </dsp:txXfrm>
    </dsp:sp>
    <dsp:sp modelId="{92DB3A82-98F9-0D48-920C-8D422883F2D6}">
      <dsp:nvSpPr>
        <dsp:cNvPr id="0" name=""/>
        <dsp:cNvSpPr/>
      </dsp:nvSpPr>
      <dsp:spPr>
        <a:xfrm rot="5400000">
          <a:off x="4814081" y="407762"/>
          <a:ext cx="886167" cy="4947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Which movies contributed the most/least to revenue gain?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What was the average rental duration for all videos?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Which countries are Rockbuster customers based in?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Where are customers with a high lifetime value based?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Do sales figures vary between geographic regions?</a:t>
          </a:r>
        </a:p>
      </dsp:txBody>
      <dsp:txXfrm rot="-5400000">
        <a:off x="2783205" y="2481898"/>
        <a:ext cx="4904661" cy="799649"/>
      </dsp:txXfrm>
    </dsp:sp>
    <dsp:sp modelId="{77B3F089-843A-E942-BB3D-506BEC1D6206}">
      <dsp:nvSpPr>
        <dsp:cNvPr id="0" name=""/>
        <dsp:cNvSpPr/>
      </dsp:nvSpPr>
      <dsp:spPr>
        <a:xfrm>
          <a:off x="0" y="2327867"/>
          <a:ext cx="2783205" cy="11077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Key Questions</a:t>
          </a:r>
        </a:p>
      </dsp:txBody>
      <dsp:txXfrm>
        <a:off x="54074" y="2381941"/>
        <a:ext cx="2675057" cy="9995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53D2F-01FB-AD44-82ED-C6DE7193B96C}">
      <dsp:nvSpPr>
        <dsp:cNvPr id="0" name=""/>
        <dsp:cNvSpPr/>
      </dsp:nvSpPr>
      <dsp:spPr>
        <a:xfrm>
          <a:off x="3143" y="882424"/>
          <a:ext cx="1890038" cy="7222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Rental Duration</a:t>
          </a:r>
        </a:p>
      </dsp:txBody>
      <dsp:txXfrm>
        <a:off x="3143" y="882424"/>
        <a:ext cx="1890038" cy="722262"/>
      </dsp:txXfrm>
    </dsp:sp>
    <dsp:sp modelId="{A38FEF1A-688F-454C-9C18-5C768F6B040E}">
      <dsp:nvSpPr>
        <dsp:cNvPr id="0" name=""/>
        <dsp:cNvSpPr/>
      </dsp:nvSpPr>
      <dsp:spPr>
        <a:xfrm>
          <a:off x="3143" y="1604686"/>
          <a:ext cx="1890038" cy="12077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Max: 7 days</a:t>
          </a: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Min: 3 days</a:t>
          </a: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Avg: 5 days</a:t>
          </a:r>
        </a:p>
      </dsp:txBody>
      <dsp:txXfrm>
        <a:off x="3143" y="1604686"/>
        <a:ext cx="1890038" cy="1207799"/>
      </dsp:txXfrm>
    </dsp:sp>
    <dsp:sp modelId="{D8059013-D178-2240-B09E-602189CBC510}">
      <dsp:nvSpPr>
        <dsp:cNvPr id="0" name=""/>
        <dsp:cNvSpPr/>
      </dsp:nvSpPr>
      <dsp:spPr>
        <a:xfrm>
          <a:off x="2157787" y="882424"/>
          <a:ext cx="1890038" cy="7222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Rental Rate</a:t>
          </a:r>
        </a:p>
      </dsp:txBody>
      <dsp:txXfrm>
        <a:off x="2157787" y="882424"/>
        <a:ext cx="1890038" cy="722262"/>
      </dsp:txXfrm>
    </dsp:sp>
    <dsp:sp modelId="{D7FA98D1-A42C-194F-BBD4-9B26F632EA77}">
      <dsp:nvSpPr>
        <dsp:cNvPr id="0" name=""/>
        <dsp:cNvSpPr/>
      </dsp:nvSpPr>
      <dsp:spPr>
        <a:xfrm>
          <a:off x="2157787" y="1604686"/>
          <a:ext cx="1890038" cy="12077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Min: $0.99</a:t>
          </a: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Max: $4.99</a:t>
          </a: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Avg: $3</a:t>
          </a:r>
        </a:p>
      </dsp:txBody>
      <dsp:txXfrm>
        <a:off x="2157787" y="1604686"/>
        <a:ext cx="1890038" cy="1207799"/>
      </dsp:txXfrm>
    </dsp:sp>
    <dsp:sp modelId="{115C7F51-7EA1-0740-93F7-AD1F78C0184A}">
      <dsp:nvSpPr>
        <dsp:cNvPr id="0" name=""/>
        <dsp:cNvSpPr/>
      </dsp:nvSpPr>
      <dsp:spPr>
        <a:xfrm>
          <a:off x="4312431" y="882424"/>
          <a:ext cx="1890038" cy="7222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Movie Length</a:t>
          </a:r>
        </a:p>
      </dsp:txBody>
      <dsp:txXfrm>
        <a:off x="4312431" y="882424"/>
        <a:ext cx="1890038" cy="722262"/>
      </dsp:txXfrm>
    </dsp:sp>
    <dsp:sp modelId="{9D9F03BD-5006-024C-961C-471CF029C337}">
      <dsp:nvSpPr>
        <dsp:cNvPr id="0" name=""/>
        <dsp:cNvSpPr/>
      </dsp:nvSpPr>
      <dsp:spPr>
        <a:xfrm>
          <a:off x="4312431" y="1604686"/>
          <a:ext cx="1890038" cy="12077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Min: 46 min</a:t>
          </a: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Max: 185 min</a:t>
          </a: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Avg: 115 min</a:t>
          </a:r>
        </a:p>
      </dsp:txBody>
      <dsp:txXfrm>
        <a:off x="4312431" y="1604686"/>
        <a:ext cx="1890038" cy="1207799"/>
      </dsp:txXfrm>
    </dsp:sp>
    <dsp:sp modelId="{7FAFA269-273A-7A43-8ED9-76AB1F36A672}">
      <dsp:nvSpPr>
        <dsp:cNvPr id="0" name=""/>
        <dsp:cNvSpPr/>
      </dsp:nvSpPr>
      <dsp:spPr>
        <a:xfrm>
          <a:off x="6467075" y="882424"/>
          <a:ext cx="1890038" cy="7222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Replacement Cost</a:t>
          </a:r>
        </a:p>
      </dsp:txBody>
      <dsp:txXfrm>
        <a:off x="6467075" y="882424"/>
        <a:ext cx="1890038" cy="722262"/>
      </dsp:txXfrm>
    </dsp:sp>
    <dsp:sp modelId="{DB545419-5509-FE40-B203-A7E09A007426}">
      <dsp:nvSpPr>
        <dsp:cNvPr id="0" name=""/>
        <dsp:cNvSpPr/>
      </dsp:nvSpPr>
      <dsp:spPr>
        <a:xfrm>
          <a:off x="6467075" y="1604686"/>
          <a:ext cx="1890038" cy="12077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Min: $9.99</a:t>
          </a: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Max: $29.99</a:t>
          </a: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Avg: $19.98</a:t>
          </a:r>
        </a:p>
      </dsp:txBody>
      <dsp:txXfrm>
        <a:off x="6467075" y="1604686"/>
        <a:ext cx="1890038" cy="1207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4247-3654-C4EC-D931-E3841941A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0CFC4-A4B2-433A-4647-0FBC8C08B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B3797-B08C-D1B7-2A3A-91C8D8C3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C83A-BF60-5145-BF5B-F4BB5319011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5E9AC-2E49-D395-E067-4458D549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66B6F-E8CF-8864-9BC9-73430CF4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CD66-1085-C04B-AE81-3B5EFBDD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1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E24E-9FA7-D533-13E6-3D11F002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F23EE-5A41-A381-C772-FF0E9A0BD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8F6F4-F15D-28ED-286D-AECCB734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C83A-BF60-5145-BF5B-F4BB5319011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7DBDF-D6BD-DDD2-3D58-ED9456A0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20F15-F36F-A5ED-1C90-899A4315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CD66-1085-C04B-AE81-3B5EFBDD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6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95A74B-0F63-DED1-58E8-8CBC407D5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420AD-2166-1611-902B-8E77C432D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774D5-3E4E-AFBB-5D7C-46C2F0AD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C83A-BF60-5145-BF5B-F4BB5319011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29E10-8D99-1442-A0AF-3F608FED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F61BD-EBAA-697F-2178-D77EDA71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CD66-1085-C04B-AE81-3B5EFBDD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2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3CB8-7D1F-1F98-6388-2E8CA06B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29E53-DC1D-F0FB-7D3F-D5D317BFE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E7745-A775-E2CB-5094-3852A4B3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C83A-BF60-5145-BF5B-F4BB5319011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E4761-70B8-51AF-2A64-103A912F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12D2C-1966-A125-C50C-367D115A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CD66-1085-C04B-AE81-3B5EFBDD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4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2D9C-55A6-0F2D-1EFB-00060985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6A997-E2A5-8507-DB8A-D91DD96D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1BD4E-2B43-9C54-E6D3-AAC3E8CB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C83A-BF60-5145-BF5B-F4BB5319011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2E130-3251-D366-39C7-FF330019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A7E51-6486-D8C4-51BC-476DB810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CD66-1085-C04B-AE81-3B5EFBDD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D6EC4-16B0-40C9-2AAE-8268B7E98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235F4-CA58-C4F4-9EB7-E5EDF8B5E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F48E9-9BE7-1E74-34CF-28E37D17D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FB04E-F010-E5A3-DB2A-FEAF5B60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C83A-BF60-5145-BF5B-F4BB5319011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7CDE-1D43-D988-4806-DF6BDDC9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08ECC-3C51-1DBB-33F8-7298010B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CD66-1085-C04B-AE81-3B5EFBDD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8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4F89-EFE0-322F-0982-74C8F2F7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E8331-18A9-7795-1C03-3A1D61D6F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1B119-11D3-F184-3F12-C1C5DFEDF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EBC26-04CD-1FF3-8496-865D39F92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EF3AA-A16E-9478-D6BB-38A79D72D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D6EBFE-7242-1520-4C93-80086630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C83A-BF60-5145-BF5B-F4BB5319011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CE6E5-20B2-DC62-AA85-09DB11A1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A448DC-4029-A3CE-4ADF-7CA0C75D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CD66-1085-C04B-AE81-3B5EFBDD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9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E660-F102-118C-5C0E-3299894D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899FC-E60A-8498-91B5-D9D8E1D5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C83A-BF60-5145-BF5B-F4BB5319011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9D4FE-8468-B755-8270-8878B52D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F5C58-E54A-33BB-9AD8-718CA307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CD66-1085-C04B-AE81-3B5EFBDD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4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B6B40-5B56-796C-DBA9-222169E2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C83A-BF60-5145-BF5B-F4BB5319011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6AC41-F3E2-A1FC-FD83-2B7B97163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30C5B-7E7D-ACE3-FC42-EE62B3A0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CD66-1085-C04B-AE81-3B5EFBDD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5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7069-9A97-7F81-7B74-A134EC02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A9044-C267-F41A-3FD4-521778293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CA802-038C-C3CF-642E-C24B143EB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44F73-71E3-EA5B-3074-AEB86ACF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C83A-BF60-5145-BF5B-F4BB5319011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80BB3-E2F7-ECEB-EC6D-C3752F8A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877E6-1143-0B3E-D017-67FCE694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CD66-1085-C04B-AE81-3B5EFBDD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1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D5B1-0272-6CE9-2C53-703D6B6D4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38295-A71C-9DE2-784E-163A57E91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5BB16-92B0-8DE0-76F9-EC5788CE8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462F6-704C-0893-DC64-3B8F6E4A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C83A-BF60-5145-BF5B-F4BB5319011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9985-029E-9EB4-70A5-C62A6B68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6DF6F-DBBB-25F6-74C4-EF451110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CD66-1085-C04B-AE81-3B5EFBDD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7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EBD9B-FE46-88FB-AC0F-E6CBD1B5C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DB102-B1C8-50EB-AE50-52D673F3A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FD984-3444-F29E-932F-735D0917B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CC83A-BF60-5145-BF5B-F4BB5319011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DAE19-C0CD-27A4-8FF8-5D33034F2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1FEC8-FAB5-B49F-3CBE-C50E4E58C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CCD66-1085-C04B-AE81-3B5EFBDD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4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andrew.smith692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7F0B4-9D2B-3743-2C2B-C521016D9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solidFill>
                  <a:schemeClr val="tx2"/>
                </a:solidFill>
              </a:rPr>
              <a:t>Rockbuster Online Rental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FBE33-30E2-A66F-9C6E-1D40CC40F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chemeClr val="tx2"/>
                </a:solidFill>
              </a:rPr>
              <a:t>Data Analytics Team</a:t>
            </a:r>
          </a:p>
          <a:p>
            <a:pPr algn="l"/>
            <a:r>
              <a:rPr lang="en-US" sz="1800" dirty="0">
                <a:solidFill>
                  <a:schemeClr val="tx2"/>
                </a:solidFill>
              </a:rPr>
              <a:t>Drew Smith</a:t>
            </a:r>
          </a:p>
        </p:txBody>
      </p: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217E5B73-073E-00F6-048D-82F2F165A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0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0390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51873-7610-F25D-18F0-C77A0C285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Project Overview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3E1E6F2-6404-13DE-91D5-41A6F2D8F3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891454"/>
              </p:ext>
            </p:extLst>
          </p:nvPr>
        </p:nvGraphicFramePr>
        <p:xfrm>
          <a:off x="2230437" y="1690688"/>
          <a:ext cx="7731125" cy="3437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65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181F095-E06F-FACD-BE9C-B2217988E7F0}"/>
              </a:ext>
            </a:extLst>
          </p:cNvPr>
          <p:cNvSpPr txBox="1"/>
          <p:nvPr/>
        </p:nvSpPr>
        <p:spPr>
          <a:xfrm>
            <a:off x="393818" y="208349"/>
            <a:ext cx="904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Movie Descriptive Statistics </a:t>
            </a:r>
          </a:p>
        </p:txBody>
      </p:sp>
      <p:pic>
        <p:nvPicPr>
          <p:cNvPr id="35" name="Picture 34" descr="A picture containing text, library, scene, indoor&#10;&#10;Description automatically generated">
            <a:extLst>
              <a:ext uri="{FF2B5EF4-FFF2-40B4-BE49-F238E27FC236}">
                <a16:creationId xmlns:a16="http://schemas.microsoft.com/office/drawing/2014/main" id="{31C131F2-3211-6567-47DD-E2C4C1D5C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18" y="2884991"/>
            <a:ext cx="5195455" cy="3429000"/>
          </a:xfrm>
          <a:prstGeom prst="rect">
            <a:avLst/>
          </a:prstGeom>
        </p:spPr>
      </p:pic>
      <p:pic>
        <p:nvPicPr>
          <p:cNvPr id="37" name="Picture 36" descr="A collection of video games&#10;&#10;Description automatically generated with low confidence">
            <a:extLst>
              <a:ext uri="{FF2B5EF4-FFF2-40B4-BE49-F238E27FC236}">
                <a16:creationId xmlns:a16="http://schemas.microsoft.com/office/drawing/2014/main" id="{7DB11067-A70C-3FB6-741C-AEE2A699F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788" y="2884991"/>
            <a:ext cx="5862394" cy="3429000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40FEF2B-02CF-FA4C-E430-F1DC05218C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6333255"/>
              </p:ext>
            </p:extLst>
          </p:nvPr>
        </p:nvGraphicFramePr>
        <p:xfrm>
          <a:off x="2047163" y="-39175"/>
          <a:ext cx="8360257" cy="3694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8332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B64045ED-286B-3778-EA4C-694FFE6DB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934" y="538480"/>
            <a:ext cx="11238132" cy="59669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272F2C-44B0-8A9B-6E78-C3ADF689061A}"/>
              </a:ext>
            </a:extLst>
          </p:cNvPr>
          <p:cNvSpPr txBox="1"/>
          <p:nvPr/>
        </p:nvSpPr>
        <p:spPr>
          <a:xfrm>
            <a:off x="476934" y="90980"/>
            <a:ext cx="673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Movie Revenues by Film and Rating</a:t>
            </a:r>
          </a:p>
        </p:txBody>
      </p:sp>
    </p:spTree>
    <p:extLst>
      <p:ext uri="{BB962C8B-B14F-4D97-AF65-F5344CB8AC3E}">
        <p14:creationId xmlns:p14="http://schemas.microsoft.com/office/powerpoint/2010/main" val="76262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Map&#10;&#10;Description automatically generated">
            <a:extLst>
              <a:ext uri="{FF2B5EF4-FFF2-40B4-BE49-F238E27FC236}">
                <a16:creationId xmlns:a16="http://schemas.microsoft.com/office/drawing/2014/main" id="{2D0B4B99-089B-488B-503C-A6A578BEF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527" y="572532"/>
            <a:ext cx="10652945" cy="607668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31F973-7040-41BC-BBE2-617B6232DC54}"/>
              </a:ext>
            </a:extLst>
          </p:cNvPr>
          <p:cNvSpPr txBox="1"/>
          <p:nvPr/>
        </p:nvSpPr>
        <p:spPr>
          <a:xfrm>
            <a:off x="647607" y="49312"/>
            <a:ext cx="8143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Top 10 Countries by Customer Count</a:t>
            </a:r>
          </a:p>
        </p:txBody>
      </p:sp>
      <p:pic>
        <p:nvPicPr>
          <p:cNvPr id="14" name="Picture 13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EF829A67-3C79-5417-7AED-90071D0C7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801" y="4175760"/>
            <a:ext cx="2235200" cy="26822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0DDBA5-9BC2-0988-12BD-1ABFC1DC185A}"/>
              </a:ext>
            </a:extLst>
          </p:cNvPr>
          <p:cNvSpPr txBox="1"/>
          <p:nvPr/>
        </p:nvSpPr>
        <p:spPr>
          <a:xfrm>
            <a:off x="9825326" y="3652540"/>
            <a:ext cx="2498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Top 10 Cities in the Top 10 Countries</a:t>
            </a:r>
          </a:p>
        </p:txBody>
      </p:sp>
    </p:spTree>
    <p:extLst>
      <p:ext uri="{BB962C8B-B14F-4D97-AF65-F5344CB8AC3E}">
        <p14:creationId xmlns:p14="http://schemas.microsoft.com/office/powerpoint/2010/main" val="873591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334CB8A8-C546-32ED-482D-A4A23211E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601" y="711201"/>
            <a:ext cx="10508798" cy="57989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F07EFD-8E93-E016-143C-576A0C33722E}"/>
              </a:ext>
            </a:extLst>
          </p:cNvPr>
          <p:cNvSpPr txBox="1"/>
          <p:nvPr/>
        </p:nvSpPr>
        <p:spPr>
          <a:xfrm>
            <a:off x="628240" y="187981"/>
            <a:ext cx="5681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Top 10 Countries by Total Revenue</a:t>
            </a:r>
          </a:p>
        </p:txBody>
      </p:sp>
    </p:spTree>
    <p:extLst>
      <p:ext uri="{BB962C8B-B14F-4D97-AF65-F5344CB8AC3E}">
        <p14:creationId xmlns:p14="http://schemas.microsoft.com/office/powerpoint/2010/main" val="141719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C4DDD154-B58F-B896-C7A3-672902EAF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998" y="2410742"/>
            <a:ext cx="6668689" cy="20365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71BC56-33E2-239A-FDF1-102114BA1F31}"/>
              </a:ext>
            </a:extLst>
          </p:cNvPr>
          <p:cNvSpPr txBox="1"/>
          <p:nvPr/>
        </p:nvSpPr>
        <p:spPr>
          <a:xfrm>
            <a:off x="6420545" y="1825967"/>
            <a:ext cx="3961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Top 5 Customers within the Top 10 Cities Who Have Paid the Highest Amount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B3D310-6A28-EF22-DC9C-35383548DFCE}"/>
              </a:ext>
            </a:extLst>
          </p:cNvPr>
          <p:cNvSpPr txBox="1"/>
          <p:nvPr/>
        </p:nvSpPr>
        <p:spPr>
          <a:xfrm>
            <a:off x="588071" y="325606"/>
            <a:ext cx="781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Top Customers </a:t>
            </a:r>
          </a:p>
        </p:txBody>
      </p:sp>
      <p:pic>
        <p:nvPicPr>
          <p:cNvPr id="20" name="Picture 19" descr="Text, whiteboard&#10;&#10;Description automatically generated">
            <a:extLst>
              <a:ext uri="{FF2B5EF4-FFF2-40B4-BE49-F238E27FC236}">
                <a16:creationId xmlns:a16="http://schemas.microsoft.com/office/drawing/2014/main" id="{7798F5EC-4665-780D-5A4F-F2230AFE1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13" y="1095567"/>
            <a:ext cx="3961131" cy="3104949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C8F3E2C3-D1C6-741F-E498-77DDE00B1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926" y="4447257"/>
            <a:ext cx="2275903" cy="227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5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DF201-E9DF-F53C-0C14-E1F29164C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76380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I would recommend focusing most of the attention toward the top revenue countries such as India, China, United States, and Japan</a:t>
            </a:r>
          </a:p>
          <a:p>
            <a:r>
              <a:rPr lang="en-US" sz="2000" dirty="0"/>
              <a:t>These high revenue countries also have the highest customer counts</a:t>
            </a:r>
          </a:p>
          <a:p>
            <a:r>
              <a:rPr lang="en-US" sz="2000" dirty="0"/>
              <a:t>It could be helpful to promote the past top selling movies when advertising or using the online rental service itself</a:t>
            </a:r>
          </a:p>
          <a:p>
            <a:r>
              <a:rPr lang="en-US" sz="2000" dirty="0"/>
              <a:t>Since the service will become online, there will likely be new customers from different locations and a larger variety of movies could be beneficial (ex. Movies made outside of 2006)</a:t>
            </a:r>
          </a:p>
          <a:p>
            <a:r>
              <a:rPr lang="en-US" sz="2000" dirty="0"/>
              <a:t>Consider adding popular movies not offered on streaming services to give our company the advantage  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Link to Tableau: </a:t>
            </a:r>
            <a:r>
              <a:rPr lang="en-US" sz="2000" dirty="0">
                <a:hlinkClick r:id="rId2"/>
              </a:rPr>
              <a:t>https://public.tableau.com/app/profile/andrew.smith6925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039F0C-80EC-CE45-917B-B63D41C2C01F}"/>
              </a:ext>
            </a:extLst>
          </p:cNvPr>
          <p:cNvSpPr txBox="1"/>
          <p:nvPr/>
        </p:nvSpPr>
        <p:spPr>
          <a:xfrm>
            <a:off x="838200" y="240585"/>
            <a:ext cx="524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731094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2092</TotalTime>
  <Words>346</Words>
  <Application>Microsoft Macintosh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Rockbuster Online Rental Service</vt:lpstr>
      <vt:lpstr>Project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online video service analysis</dc:title>
  <dc:creator>Drew Smith</dc:creator>
  <cp:lastModifiedBy>Drew Smith</cp:lastModifiedBy>
  <cp:revision>22</cp:revision>
  <dcterms:created xsi:type="dcterms:W3CDTF">2023-01-22T20:40:32Z</dcterms:created>
  <dcterms:modified xsi:type="dcterms:W3CDTF">2023-02-16T21:59:56Z</dcterms:modified>
</cp:coreProperties>
</file>