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96e04531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96e04531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96e04531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96e04531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Moden Casless Ammo created in germany but not extensively researched till 1977 by H&amp;K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96e04531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96e0453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Plan was for the ammo to be light and transported in the mass compared to conventional ammo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96e04531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96e04531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Light and Small ammo could be transported easier and special ops could benifet due to no cases being left behind leaving no trace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96e04531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96e04531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Ammo was fragile and not good in harsh weather conditions ammo could misfire due to no heatsink capabilities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96e04531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96e04531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idea but turned out bad after extensive expermintation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96e04531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96e04531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eaponsandwarfare.com/2019/09/25/caseless-cartridg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futurewarstories.blogspot.com/2012/10/fws-armory-caseless-ammuni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Caseless Amunition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Drew Sorensen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u="sng">
                <a:solidFill>
                  <a:schemeClr val="hlink"/>
                </a:solidFill>
                <a:hlinkClick r:id="rId3" action="ppaction://hlinksldjump"/>
              </a:rPr>
              <a:t>History</a:t>
            </a:r>
            <a:endParaRPr sz="2800"/>
          </a:p>
          <a:p>
            <a:pPr marL="0" lvl="0" indent="0" algn="l" rtl="0">
              <a:spcBef>
                <a:spcPts val="1200"/>
              </a:spcBef>
              <a:spcAft>
                <a:spcPts val="0"/>
              </a:spcAft>
              <a:buNone/>
            </a:pPr>
            <a:r>
              <a:rPr lang="en" sz="2800" u="sng">
                <a:solidFill>
                  <a:schemeClr val="hlink"/>
                </a:solidFill>
                <a:hlinkClick r:id="rId4" action="ppaction://hlinksldjump"/>
              </a:rPr>
              <a:t>Plan and </a:t>
            </a:r>
            <a:r>
              <a:rPr lang="en" sz="2800" u="sng">
                <a:solidFill>
                  <a:schemeClr val="hlink"/>
                </a:solidFill>
                <a:hlinkClick r:id="rId4" action="ppaction://hlinksldjump"/>
              </a:rPr>
              <a:t>Implementation</a:t>
            </a:r>
            <a:endParaRPr sz="2800"/>
          </a:p>
          <a:p>
            <a:pPr marL="0" lvl="0" indent="0" algn="l" rtl="0">
              <a:spcBef>
                <a:spcPts val="1200"/>
              </a:spcBef>
              <a:spcAft>
                <a:spcPts val="0"/>
              </a:spcAft>
              <a:buNone/>
            </a:pPr>
            <a:r>
              <a:rPr lang="en" sz="2800" u="sng">
                <a:solidFill>
                  <a:schemeClr val="hlink"/>
                </a:solidFill>
                <a:hlinkClick r:id="rId5" action="ppaction://hlinksldjump"/>
              </a:rPr>
              <a:t>Upsides/Pros</a:t>
            </a:r>
            <a:endParaRPr sz="2800"/>
          </a:p>
          <a:p>
            <a:pPr marL="0" lvl="0" indent="0" algn="l" rtl="0">
              <a:spcBef>
                <a:spcPts val="1200"/>
              </a:spcBef>
              <a:spcAft>
                <a:spcPts val="0"/>
              </a:spcAft>
              <a:buNone/>
            </a:pPr>
            <a:r>
              <a:rPr lang="en" sz="2800" u="sng">
                <a:solidFill>
                  <a:schemeClr val="hlink"/>
                </a:solidFill>
                <a:hlinkClick r:id="rId6" action="ppaction://hlinksldjump"/>
              </a:rPr>
              <a:t>Downsides/Cons</a:t>
            </a:r>
            <a:endParaRPr sz="2800"/>
          </a:p>
          <a:p>
            <a:pPr marL="0" lvl="0" indent="0" algn="l" rtl="0">
              <a:spcBef>
                <a:spcPts val="1200"/>
              </a:spcBef>
              <a:spcAft>
                <a:spcPts val="0"/>
              </a:spcAft>
              <a:buNone/>
            </a:pPr>
            <a:r>
              <a:rPr lang="en" sz="2800" u="sng">
                <a:solidFill>
                  <a:schemeClr val="hlink"/>
                </a:solidFill>
                <a:hlinkClick r:id="rId7" action="ppaction://hlinksldjump"/>
              </a:rPr>
              <a:t>Summary</a:t>
            </a:r>
            <a:endParaRPr sz="2800"/>
          </a:p>
          <a:p>
            <a:pPr marL="0" lvl="0" indent="0" algn="l" rtl="0">
              <a:spcBef>
                <a:spcPts val="1200"/>
              </a:spcBef>
              <a:spcAft>
                <a:spcPts val="1200"/>
              </a:spcAft>
              <a:buNone/>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History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200"/>
          </a:p>
          <a:p>
            <a:pPr marL="457200" lvl="0" indent="-368300" algn="l" rtl="0">
              <a:spcBef>
                <a:spcPts val="1200"/>
              </a:spcBef>
              <a:spcAft>
                <a:spcPts val="0"/>
              </a:spcAft>
              <a:buSzPts val="2200"/>
              <a:buChar char="●"/>
            </a:pPr>
            <a:r>
              <a:rPr lang="en" sz="2200"/>
              <a:t>First Modern Day Ammunition Created by Germany during WW2</a:t>
            </a:r>
            <a:endParaRPr sz="2200"/>
          </a:p>
          <a:p>
            <a:pPr marL="457200" lvl="0" indent="-368300" algn="l" rtl="0">
              <a:spcBef>
                <a:spcPts val="0"/>
              </a:spcBef>
              <a:spcAft>
                <a:spcPts val="0"/>
              </a:spcAft>
              <a:buSzPts val="2200"/>
              <a:buChar char="●"/>
            </a:pPr>
            <a:r>
              <a:rPr lang="en" sz="2200"/>
              <a:t>Experiments had some success but not enough to warrant the full change to caseless ammunition </a:t>
            </a:r>
            <a:endParaRPr sz="2200"/>
          </a:p>
          <a:p>
            <a:pPr marL="457200" lvl="0" indent="-368300" algn="l" rtl="0">
              <a:spcBef>
                <a:spcPts val="0"/>
              </a:spcBef>
              <a:spcAft>
                <a:spcPts val="0"/>
              </a:spcAft>
              <a:buSzPts val="2200"/>
              <a:buChar char="●"/>
            </a:pPr>
            <a:r>
              <a:rPr lang="en" sz="2200"/>
              <a:t>Heckler &amp; Koch created first successful caseless ammunition in their G11 created in 1977</a:t>
            </a:r>
            <a:endParaRPr sz="2200"/>
          </a:p>
        </p:txBody>
      </p:sp>
      <p:pic>
        <p:nvPicPr>
          <p:cNvPr id="68" name="Google Shape;68;p15"/>
          <p:cNvPicPr preferRelativeResize="0"/>
          <p:nvPr/>
        </p:nvPicPr>
        <p:blipFill>
          <a:blip r:embed="rId3">
            <a:alphaModFix/>
          </a:blip>
          <a:stretch>
            <a:fillRect/>
          </a:stretch>
        </p:blipFill>
        <p:spPr>
          <a:xfrm>
            <a:off x="5851538" y="101525"/>
            <a:ext cx="2847975"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 and Implementation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200"/>
          </a:p>
          <a:p>
            <a:pPr marL="457200" lvl="0" indent="-368300" algn="l" rtl="0">
              <a:spcBef>
                <a:spcPts val="1200"/>
              </a:spcBef>
              <a:spcAft>
                <a:spcPts val="0"/>
              </a:spcAft>
              <a:buSzPts val="2200"/>
              <a:buChar char="●"/>
            </a:pPr>
            <a:r>
              <a:rPr lang="en" sz="2200"/>
              <a:t>Nazis orgignally planned to implement caseless ammuniton but abandoned the project due to lack of weather resistance </a:t>
            </a:r>
            <a:endParaRPr sz="2200"/>
          </a:p>
          <a:p>
            <a:pPr marL="457200" lvl="0" indent="-368300" algn="l" rtl="0">
              <a:spcBef>
                <a:spcPts val="0"/>
              </a:spcBef>
              <a:spcAft>
                <a:spcPts val="0"/>
              </a:spcAft>
              <a:buSzPts val="2200"/>
              <a:buChar char="●"/>
            </a:pPr>
            <a:r>
              <a:rPr lang="en" sz="2200"/>
              <a:t>Heckler &amp; Kochs G11 went through successful experimentation but was deemed not combat ready due to the ammunitions fragility and lack of practical use </a:t>
            </a:r>
            <a:endParaRPr sz="2200"/>
          </a:p>
        </p:txBody>
      </p:sp>
      <p:pic>
        <p:nvPicPr>
          <p:cNvPr id="75" name="Google Shape;75;p16"/>
          <p:cNvPicPr preferRelativeResize="0"/>
          <p:nvPr/>
        </p:nvPicPr>
        <p:blipFill>
          <a:blip r:embed="rId3">
            <a:alphaModFix/>
          </a:blip>
          <a:stretch>
            <a:fillRect/>
          </a:stretch>
        </p:blipFill>
        <p:spPr>
          <a:xfrm>
            <a:off x="6064675" y="3437925"/>
            <a:ext cx="2557425" cy="155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Upsides/Pros</a:t>
            </a:r>
            <a:endParaRPr/>
          </a:p>
        </p:txBody>
      </p:sp>
      <p:sp>
        <p:nvSpPr>
          <p:cNvPr id="81" name="Google Shape;81;p17"/>
          <p:cNvSpPr txBox="1">
            <a:spLocks noGrp="1"/>
          </p:cNvSpPr>
          <p:nvPr>
            <p:ph type="body" idx="1"/>
          </p:nvPr>
        </p:nvSpPr>
        <p:spPr>
          <a:xfrm>
            <a:off x="176000" y="44502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200"/>
          </a:p>
          <a:p>
            <a:pPr marL="457200" lvl="0" indent="-361950" algn="l" rtl="0">
              <a:spcBef>
                <a:spcPts val="1200"/>
              </a:spcBef>
              <a:spcAft>
                <a:spcPts val="0"/>
              </a:spcAft>
              <a:buSzPts val="2100"/>
              <a:buChar char="●"/>
            </a:pPr>
            <a:r>
              <a:rPr lang="en" sz="2100"/>
              <a:t>The biggest upside was the money saved from not having to use brass casings that became useless after the firing of the weapon </a:t>
            </a:r>
            <a:endParaRPr sz="2100"/>
          </a:p>
          <a:p>
            <a:pPr marL="457200" lvl="0" indent="-361950" algn="l" rtl="0">
              <a:spcBef>
                <a:spcPts val="0"/>
              </a:spcBef>
              <a:spcAft>
                <a:spcPts val="0"/>
              </a:spcAft>
              <a:buSzPts val="2100"/>
              <a:buChar char="●"/>
            </a:pPr>
            <a:r>
              <a:rPr lang="en" sz="2100"/>
              <a:t>The ammunition was also lighter which meant that a larger quantity could be transported </a:t>
            </a:r>
            <a:endParaRPr sz="2100"/>
          </a:p>
          <a:p>
            <a:pPr marL="457200" lvl="0" indent="-361950" algn="l" rtl="0">
              <a:spcBef>
                <a:spcPts val="0"/>
              </a:spcBef>
              <a:spcAft>
                <a:spcPts val="0"/>
              </a:spcAft>
              <a:buSzPts val="2100"/>
              <a:buChar char="●"/>
            </a:pPr>
            <a:r>
              <a:rPr lang="en" sz="2100"/>
              <a:t>Special ops missions could benefit due to the fact that they were caseless and wouldn't have to worry about leaving evidence behind </a:t>
            </a:r>
            <a:endParaRPr sz="2100"/>
          </a:p>
        </p:txBody>
      </p:sp>
      <p:pic>
        <p:nvPicPr>
          <p:cNvPr id="82" name="Google Shape;82;p17"/>
          <p:cNvPicPr preferRelativeResize="0"/>
          <p:nvPr/>
        </p:nvPicPr>
        <p:blipFill>
          <a:blip r:embed="rId3">
            <a:alphaModFix/>
          </a:blip>
          <a:stretch>
            <a:fillRect/>
          </a:stretch>
        </p:blipFill>
        <p:spPr>
          <a:xfrm>
            <a:off x="6002075" y="3359046"/>
            <a:ext cx="2171175" cy="178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Downsides/Cons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200"/>
          </a:p>
          <a:p>
            <a:pPr marL="457200" lvl="0" indent="-368300" algn="l" rtl="0">
              <a:spcBef>
                <a:spcPts val="1200"/>
              </a:spcBef>
              <a:spcAft>
                <a:spcPts val="0"/>
              </a:spcAft>
              <a:buSzPts val="2200"/>
              <a:buChar char="●"/>
            </a:pPr>
            <a:r>
              <a:rPr lang="en" sz="2200"/>
              <a:t>The ammunition was very fragile</a:t>
            </a:r>
            <a:endParaRPr sz="2200"/>
          </a:p>
          <a:p>
            <a:pPr marL="457200" lvl="0" indent="-368300" algn="l" rtl="0">
              <a:spcBef>
                <a:spcPts val="0"/>
              </a:spcBef>
              <a:spcAft>
                <a:spcPts val="0"/>
              </a:spcAft>
              <a:buSzPts val="2200"/>
              <a:buChar char="●"/>
            </a:pPr>
            <a:r>
              <a:rPr lang="en" sz="2200"/>
              <a:t>The ammunition could be corrupted or destroyed by dirty or oily hands that could jam or damage the weapon</a:t>
            </a:r>
            <a:endParaRPr sz="2200"/>
          </a:p>
          <a:p>
            <a:pPr marL="457200" lvl="0" indent="-368300" algn="l" rtl="0">
              <a:spcBef>
                <a:spcPts val="0"/>
              </a:spcBef>
              <a:spcAft>
                <a:spcPts val="0"/>
              </a:spcAft>
              <a:buSzPts val="2200"/>
              <a:buChar char="●"/>
            </a:pPr>
            <a:r>
              <a:rPr lang="en" sz="2200"/>
              <a:t>The ammunition could misfire very often, the metal casings in conventional weapons would act as a heatsink, but without the heatsink the heated up barrel after firing multiple rounds could “fire the bullet” without a trigger pull</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summary the idea of caseless ammunition is a good one but implementing it is a big challenge, Caseless ammunition is difficult to work with due to its fragile and poor weather resistance capabilities. Though caseless ammunition could save many millions. The brass casing cannot be beat when it comes to its durability on and off the combat field whether its is incredible wether resistance. Though the idea is good the outcome and experimentation proved otherwise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https://weaponsandwarfare.com/2019/09/25/caseless-cartridge/</a:t>
            </a:r>
            <a:endParaRPr/>
          </a:p>
          <a:p>
            <a:pPr marL="0" lvl="0" indent="0" algn="l" rtl="0">
              <a:spcBef>
                <a:spcPts val="1200"/>
              </a:spcBef>
              <a:spcAft>
                <a:spcPts val="0"/>
              </a:spcAft>
              <a:buNone/>
            </a:pPr>
            <a:endParaRPr/>
          </a:p>
          <a:p>
            <a:pPr marL="0" lvl="0" indent="0" algn="l" rtl="0">
              <a:spcBef>
                <a:spcPts val="1200"/>
              </a:spcBef>
              <a:spcAft>
                <a:spcPts val="0"/>
              </a:spcAft>
              <a:buNone/>
            </a:pPr>
            <a:r>
              <a:rPr lang="en" u="sng">
                <a:solidFill>
                  <a:schemeClr val="hlink"/>
                </a:solidFill>
                <a:hlinkClick r:id="rId4"/>
              </a:rPr>
              <a:t>http://futurewarstories.blogspot.com/2012/10/fws-armory-caseless-ammunition.html</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420</Words>
  <Application>Microsoft Macintosh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Dark</vt:lpstr>
      <vt:lpstr>Caseless Amunition</vt:lpstr>
      <vt:lpstr>Overview</vt:lpstr>
      <vt:lpstr>History</vt:lpstr>
      <vt:lpstr>Plan and Implementation</vt:lpstr>
      <vt:lpstr>Upsides/Pros</vt:lpstr>
      <vt:lpstr>Downsides/Cons</vt:lpstr>
      <vt:lpstr>Summary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Caseless Amunition</dc:title>
  <cp:lastModifiedBy>Microsoft Office User</cp:lastModifiedBy>
  <cp:revision>1</cp:revision>
  <dcterms:modified xsi:type="dcterms:W3CDTF">2022-03-18T20:05:35Z</dcterms:modified>
</cp:coreProperties>
</file>