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7f3c73fb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7f3c73f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7f3c73fb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7f3c73f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7f3c73f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7f3c73f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7f3c73fb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7f3c73fb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7f3c73f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7f3c73f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7f3c73f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7f3c73f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7f3c73f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7f3c73f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7f3c73fb2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7f3c73fb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f3c73fb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7f3c73f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7f3c73fb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7f3c73fb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7f3c73f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7f3c73f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f3c73fb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f3c73fb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f3c73f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f3c73f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7f3c73f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7f3c73f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7f3c73f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7f3c73f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7f3c73f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7f3c73f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9425" y="16057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Premier League Football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8975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Andrew Doran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50" y="507338"/>
            <a:ext cx="6958300" cy="41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Ho: There is no significant linear correlation between previous position and points given up.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Ha: There is a significant linear correlation between previous position and points given up.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R-squared </a:t>
            </a:r>
            <a:r>
              <a:rPr lang="en"/>
              <a:t>value</a:t>
            </a:r>
            <a:r>
              <a:rPr lang="en"/>
              <a:t>: 0.64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- value = 0.000024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There is a significant difference in home vs away wins at α = 0.05.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Streak % Analysis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</a:t>
            </a:r>
            <a:r>
              <a:rPr lang="en"/>
              <a:t>mentality</a:t>
            </a:r>
            <a:r>
              <a:rPr lang="en"/>
              <a:t> going into next games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team strength as a quantifier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win % after 2 wins, 3 wins, and overall win 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054"/>
            <a:ext cx="9143999" cy="453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054"/>
            <a:ext cx="9143999" cy="453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test results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Ho: There is no significant difference between overall win percentage and win percentage after 2 and 3 game win streaks.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Ha: There is a significant difference between overall win percentage and win percentage after 2 and 3 game win streaks.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f-statistic =  0.475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p-value = 0.623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There is not a significant difference in overall win percentage and win percentage after a 2 game and 3 game win streak at α = 0.05. </a:t>
            </a:r>
            <a:r>
              <a:rPr lang="en">
                <a:solidFill>
                  <a:schemeClr val="dk1"/>
                </a:solidFill>
              </a:rPr>
              <a:t>α = 0.05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Being the home team is a huge advantage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 position is a very strong indicator in how a team will perform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 - Streaks are seemingly unimportant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mildly </a:t>
            </a:r>
            <a:r>
              <a:rPr lang="en"/>
              <a:t>successful</a:t>
            </a:r>
            <a:r>
              <a:rPr lang="en"/>
              <a:t>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like to spend more time analyzing in-game factors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more tools to create an effective model for </a:t>
            </a:r>
            <a:r>
              <a:rPr lang="en"/>
              <a:t>predictive</a:t>
            </a:r>
            <a:r>
              <a:rPr lang="en"/>
              <a:t>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of the project is to find predictors that can be used to predict individual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Meant to create a </a:t>
            </a:r>
            <a:r>
              <a:rPr lang="en"/>
              <a:t>predictive</a:t>
            </a:r>
            <a:r>
              <a:rPr lang="en"/>
              <a:t> model capable of </a:t>
            </a:r>
            <a:r>
              <a:rPr lang="en"/>
              <a:t>predicting</a:t>
            </a:r>
            <a:r>
              <a:rPr lang="en"/>
              <a:t> a winner to be applied in the world of sports betting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Predictor 1: Home vs Away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Predictor 2: Previous position in league table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Predictor 3: Win streaks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process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csv files were used </a:t>
            </a:r>
            <a:r>
              <a:rPr lang="en"/>
              <a:t>containing</a:t>
            </a:r>
            <a:r>
              <a:rPr lang="en"/>
              <a:t> results and stats over the course of the 2006/2007 - 2017/2018 premier league season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https://www.kaggle.com/datasets/zaeemnalla/premier-league/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was difficult and not useful towards analysis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very disorganized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Machine Learning needed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vs Away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field advantage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Quantify how strong home advantage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each team to see what teams have stronger advantages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87950"/>
            <a:ext cx="5144150" cy="38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paired t-test results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Ho: There is no significant difference between home and away wins.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Ha: </a:t>
            </a:r>
            <a:r>
              <a:rPr lang="en">
                <a:solidFill>
                  <a:srgbClr val="FFFFFF"/>
                </a:solidFill>
              </a:rPr>
              <a:t>There is a significant difference between home and away wins.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T-score = 7.803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p-value = 2.42e-07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There is a significant difference in home vs away wins at α = 0.05.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position in league table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previous position effect how </a:t>
            </a:r>
            <a:r>
              <a:rPr lang="en"/>
              <a:t>successful</a:t>
            </a:r>
            <a:r>
              <a:rPr lang="en"/>
              <a:t> a team is in the next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at the specific 2006/2007 season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how many points were given up by each team in the following season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