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AE78-E759-0F43-B198-EDBB5CB724E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0F09-5053-2F4F-80FF-1F723AF0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30417" y="755374"/>
            <a:ext cx="12422417" cy="5479774"/>
            <a:chOff x="-230417" y="755374"/>
            <a:chExt cx="12422417" cy="54797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6" y="755374"/>
              <a:ext cx="12163624" cy="54797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8377" y="1328968"/>
              <a:ext cx="6079126" cy="136497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0417" y="979749"/>
              <a:ext cx="4733405" cy="2132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8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2017-08-02T04:23:49Z</dcterms:created>
  <dcterms:modified xsi:type="dcterms:W3CDTF">2017-08-02T04:34:27Z</dcterms:modified>
</cp:coreProperties>
</file>