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 showGuides="1">
      <p:cViewPr>
        <p:scale>
          <a:sx n="55" d="100"/>
          <a:sy n="55" d="100"/>
        </p:scale>
        <p:origin x="2128" y="10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E4950-B341-6043-8E01-7BE2E5EF435C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47CD5-99BA-C840-8DB6-DD41B517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4FAB-4B6E-7C43-A788-019EAC8355B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0EAC-AB47-7A49-97ED-7CC1C5EB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217" y="434008"/>
            <a:ext cx="11065565" cy="598998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20481" y="2883803"/>
            <a:ext cx="1106557" cy="109039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16200000">
            <a:off x="5792858" y="3106523"/>
            <a:ext cx="606285" cy="859934"/>
            <a:chOff x="10836965" y="2999033"/>
            <a:chExt cx="606285" cy="859934"/>
          </a:xfrm>
        </p:grpSpPr>
        <p:sp>
          <p:nvSpPr>
            <p:cNvPr id="6" name="Rectangle 5"/>
            <p:cNvSpPr/>
            <p:nvPr/>
          </p:nvSpPr>
          <p:spPr>
            <a:xfrm>
              <a:off x="11039060" y="2999033"/>
              <a:ext cx="404190" cy="859934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36965" y="3214017"/>
              <a:ext cx="202095" cy="429966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5996609" y="3321508"/>
            <a:ext cx="198782" cy="21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24852" y="61140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(0,0)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176574" y="646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(40, 20)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21553" y="289887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20, </a:t>
            </a:r>
            <a:r>
              <a:rPr lang="en-US" dirty="0" smtClean="0"/>
              <a:t>10)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19667" y="389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(17, </a:t>
            </a:r>
            <a:r>
              <a:rPr lang="en-US" dirty="0" smtClean="0"/>
              <a:t>7)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38303" y="255335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(23, </a:t>
            </a:r>
            <a:r>
              <a:rPr lang="en-US" dirty="0" smtClean="0"/>
              <a:t>13)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2801" y="26464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(5, 10)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42084" y="3168663"/>
            <a:ext cx="481434" cy="520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62130" y="6465222"/>
            <a:ext cx="16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values in WCF)</a:t>
            </a:r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06831" y="5365883"/>
            <a:ext cx="1225862" cy="1435650"/>
            <a:chOff x="877204" y="456465"/>
            <a:chExt cx="1225862" cy="1435650"/>
          </a:xfrm>
        </p:grpSpPr>
        <p:grpSp>
          <p:nvGrpSpPr>
            <p:cNvPr id="28" name="Group 27"/>
            <p:cNvGrpSpPr/>
            <p:nvPr/>
          </p:nvGrpSpPr>
          <p:grpSpPr>
            <a:xfrm>
              <a:off x="877204" y="641131"/>
              <a:ext cx="1077614" cy="1132162"/>
              <a:chOff x="877204" y="641131"/>
              <a:chExt cx="1077614" cy="113216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167423" y="1279161"/>
                <a:ext cx="7873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162146" y="641131"/>
                <a:ext cx="5277" cy="642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877204" y="1270951"/>
                <a:ext cx="300320" cy="502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1708406" y="905724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w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6787" y="456465"/>
              <a:ext cx="4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w</a:t>
              </a:r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2336" y="1522783"/>
              <a:ext cx="384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z</a:t>
              </a:r>
              <a:r>
                <a:rPr lang="en-US" baseline="-25000" dirty="0" err="1" smtClean="0"/>
                <a:t>w</a:t>
              </a:r>
              <a:endParaRPr lang="en-US" baseline="-25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03056" y="2883803"/>
            <a:ext cx="1168154" cy="1435650"/>
            <a:chOff x="877204" y="456465"/>
            <a:chExt cx="1168154" cy="1435650"/>
          </a:xfrm>
        </p:grpSpPr>
        <p:grpSp>
          <p:nvGrpSpPr>
            <p:cNvPr id="35" name="Group 34"/>
            <p:cNvGrpSpPr/>
            <p:nvPr/>
          </p:nvGrpSpPr>
          <p:grpSpPr>
            <a:xfrm>
              <a:off x="877204" y="641131"/>
              <a:ext cx="1077614" cy="1132162"/>
              <a:chOff x="877204" y="641131"/>
              <a:chExt cx="1077614" cy="1132162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1167423" y="1279161"/>
                <a:ext cx="787395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1162146" y="641131"/>
                <a:ext cx="5277" cy="6420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877204" y="1270951"/>
                <a:ext cx="300320" cy="5023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708406" y="90572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r</a:t>
              </a:r>
              <a:endParaRPr lang="en-US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86787" y="45646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/>
                <a:t>r</a:t>
              </a:r>
              <a:endParaRPr lang="en-US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2336" y="152278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z</a:t>
              </a:r>
              <a:r>
                <a:rPr lang="en-US" baseline="-25000" dirty="0" err="1"/>
                <a:t>r</a:t>
              </a:r>
              <a:endParaRPr lang="en-US" baseline="-25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85873" y="3289045"/>
            <a:ext cx="1168154" cy="1435650"/>
            <a:chOff x="877204" y="456465"/>
            <a:chExt cx="1168154" cy="1435650"/>
          </a:xfrm>
        </p:grpSpPr>
        <p:grpSp>
          <p:nvGrpSpPr>
            <p:cNvPr id="43" name="Group 42"/>
            <p:cNvGrpSpPr/>
            <p:nvPr/>
          </p:nvGrpSpPr>
          <p:grpSpPr>
            <a:xfrm>
              <a:off x="877204" y="641131"/>
              <a:ext cx="1077614" cy="1132162"/>
              <a:chOff x="877204" y="641131"/>
              <a:chExt cx="1077614" cy="113216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1167423" y="1279161"/>
                <a:ext cx="787395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1162146" y="641131"/>
                <a:ext cx="5277" cy="6420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877204" y="1270951"/>
                <a:ext cx="300320" cy="5023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708406" y="90572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86787" y="45646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2336" y="152278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z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39680" y="1482249"/>
            <a:ext cx="1790832" cy="838295"/>
            <a:chOff x="235813" y="444878"/>
            <a:chExt cx="1790832" cy="838295"/>
          </a:xfrm>
        </p:grpSpPr>
        <p:grpSp>
          <p:nvGrpSpPr>
            <p:cNvPr id="51" name="Group 50"/>
            <p:cNvGrpSpPr/>
            <p:nvPr/>
          </p:nvGrpSpPr>
          <p:grpSpPr>
            <a:xfrm>
              <a:off x="360393" y="444878"/>
              <a:ext cx="1370247" cy="838295"/>
              <a:chOff x="360393" y="444878"/>
              <a:chExt cx="1370247" cy="838295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H="1">
                <a:off x="360393" y="1279161"/>
                <a:ext cx="807030" cy="401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162146" y="444878"/>
                <a:ext cx="5277" cy="83829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1177524" y="825797"/>
                <a:ext cx="553116" cy="445154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235813" y="859129"/>
              <a:ext cx="48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c</a:t>
              </a:r>
              <a:endParaRPr lang="en-US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86787" y="456465"/>
              <a:ext cx="351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c</a:t>
              </a:r>
              <a:endParaRPr lang="en-US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89758" y="521960"/>
              <a:ext cx="336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z</a:t>
              </a:r>
              <a:r>
                <a:rPr lang="en-US" baseline="-25000" smtClean="0"/>
                <a:t>c</a:t>
              </a:r>
              <a:endParaRPr lang="en-US" baseline="-25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446713" y="4272206"/>
            <a:ext cx="1190980" cy="1435650"/>
            <a:chOff x="877204" y="456465"/>
            <a:chExt cx="1190980" cy="1435650"/>
          </a:xfrm>
        </p:grpSpPr>
        <p:grpSp>
          <p:nvGrpSpPr>
            <p:cNvPr id="62" name="Group 61"/>
            <p:cNvGrpSpPr/>
            <p:nvPr/>
          </p:nvGrpSpPr>
          <p:grpSpPr>
            <a:xfrm>
              <a:off x="877204" y="641131"/>
              <a:ext cx="1077614" cy="1132162"/>
              <a:chOff x="877204" y="641131"/>
              <a:chExt cx="1077614" cy="1132162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1167423" y="1279161"/>
                <a:ext cx="787395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162146" y="641131"/>
                <a:ext cx="5277" cy="6420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877204" y="1270951"/>
                <a:ext cx="300320" cy="5023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1708406" y="905724"/>
              <a:ext cx="359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o</a:t>
              </a:r>
              <a:endParaRPr lang="en-US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86787" y="456465"/>
              <a:ext cx="368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o</a:t>
              </a:r>
              <a:endParaRPr lang="en-US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2336" y="1522783"/>
              <a:ext cx="352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r>
                <a:rPr lang="en-US" baseline="-25000" dirty="0" smtClean="0"/>
                <a:t>o</a:t>
              </a:r>
              <a:endParaRPr lang="en-US" baseline="-25000" dirty="0"/>
            </a:p>
          </p:txBody>
        </p:sp>
      </p:grpSp>
      <p:cxnSp>
        <p:nvCxnSpPr>
          <p:cNvPr id="70" name="Straight Arrow Connector 69"/>
          <p:cNvCxnSpPr>
            <a:endCxn id="9" idx="5"/>
          </p:cNvCxnSpPr>
          <p:nvPr/>
        </p:nvCxnSpPr>
        <p:spPr>
          <a:xfrm flipH="1">
            <a:off x="6166280" y="2312427"/>
            <a:ext cx="1699733" cy="11925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9" idx="4"/>
          </p:cNvCxnSpPr>
          <p:nvPr/>
        </p:nvCxnSpPr>
        <p:spPr>
          <a:xfrm flipH="1" flipV="1">
            <a:off x="6096000" y="3536491"/>
            <a:ext cx="660296" cy="15584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2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3096" y="6520069"/>
            <a:ext cx="10813774" cy="159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47905" y="6009861"/>
            <a:ext cx="980661" cy="510208"/>
            <a:chOff x="887896" y="5724939"/>
            <a:chExt cx="980661" cy="510208"/>
          </a:xfrm>
        </p:grpSpPr>
        <p:sp>
          <p:nvSpPr>
            <p:cNvPr id="11" name="Rectangle 10"/>
            <p:cNvSpPr/>
            <p:nvPr/>
          </p:nvSpPr>
          <p:spPr>
            <a:xfrm>
              <a:off x="887896" y="5724939"/>
              <a:ext cx="980661" cy="192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87896" y="5917094"/>
              <a:ext cx="318052" cy="3180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50505" y="5910466"/>
              <a:ext cx="318052" cy="3180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866861" y="5724939"/>
            <a:ext cx="2458278" cy="15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19261" y="5877339"/>
            <a:ext cx="109330" cy="63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66721" y="5870712"/>
            <a:ext cx="109330" cy="63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89983" y="5420140"/>
            <a:ext cx="173935" cy="29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6200000">
            <a:off x="5792857" y="223607"/>
            <a:ext cx="606285" cy="859934"/>
            <a:chOff x="10836965" y="2999033"/>
            <a:chExt cx="606285" cy="859934"/>
          </a:xfrm>
        </p:grpSpPr>
        <p:sp>
          <p:nvSpPr>
            <p:cNvPr id="20" name="Rectangle 19"/>
            <p:cNvSpPr/>
            <p:nvPr/>
          </p:nvSpPr>
          <p:spPr>
            <a:xfrm>
              <a:off x="11039060" y="2999033"/>
              <a:ext cx="404190" cy="859934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836965" y="3214017"/>
              <a:ext cx="202095" cy="429966"/>
            </a:xfrm>
            <a:prstGeom prst="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90432" y="37306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(20, 10, 10)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96000" y="535560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(20, 10,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1020" y="561647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(17, </a:t>
            </a:r>
            <a:r>
              <a:rPr lang="en-US" dirty="0" smtClean="0"/>
              <a:t>7,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361639" y="64676"/>
            <a:ext cx="16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mtClean="0"/>
              <a:t>values in WCF)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2019-02-01T05:17:22Z</dcterms:created>
  <dcterms:modified xsi:type="dcterms:W3CDTF">2019-02-01T16:18:18Z</dcterms:modified>
</cp:coreProperties>
</file>