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 showGuides="1">
      <p:cViewPr varScale="1">
        <p:scale>
          <a:sx n="97" d="100"/>
          <a:sy n="97" d="100"/>
        </p:scale>
        <p:origin x="528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498C-10F9-4C4A-B51A-5C71B96A1792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F269E-416A-5142-9D0C-F60D2CCB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5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E413-B0F0-0F46-BF16-CBDED4E8F7B7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834-B395-E74B-A361-9121A36B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08313" y="2618961"/>
            <a:ext cx="8302487" cy="1696278"/>
            <a:chOff x="1908313" y="2618961"/>
            <a:chExt cx="8302487" cy="1696278"/>
          </a:xfrm>
        </p:grpSpPr>
        <p:sp>
          <p:nvSpPr>
            <p:cNvPr id="4" name="Rectangle 3"/>
            <p:cNvSpPr/>
            <p:nvPr/>
          </p:nvSpPr>
          <p:spPr>
            <a:xfrm>
              <a:off x="1908313" y="2618961"/>
              <a:ext cx="3313043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Initialize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97757" y="2618961"/>
              <a:ext cx="3313043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Run Pipeline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5221356" y="3467100"/>
              <a:ext cx="16764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3"/>
              <a:endCxn id="5" idx="2"/>
            </p:cNvCxnSpPr>
            <p:nvPr/>
          </p:nvCxnSpPr>
          <p:spPr>
            <a:xfrm flipH="1">
              <a:off x="8554279" y="3467100"/>
              <a:ext cx="1656521" cy="848139"/>
            </a:xfrm>
            <a:prstGeom prst="bentConnector4">
              <a:avLst>
                <a:gd name="adj1" fmla="val -45000"/>
                <a:gd name="adj2" fmla="val 1878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40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452239" y="1938027"/>
            <a:ext cx="11025863" cy="3394832"/>
            <a:chOff x="452239" y="1938027"/>
            <a:chExt cx="11025863" cy="3394832"/>
          </a:xfrm>
        </p:grpSpPr>
        <p:sp>
          <p:nvSpPr>
            <p:cNvPr id="69" name="Rectangle 68"/>
            <p:cNvSpPr/>
            <p:nvPr/>
          </p:nvSpPr>
          <p:spPr>
            <a:xfrm>
              <a:off x="2203983" y="1938027"/>
              <a:ext cx="7234056" cy="3394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Initialize Pipeline</a:t>
              </a:r>
              <a:endParaRPr lang="en-US" sz="2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52240" y="3325878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</a:t>
              </a:r>
              <a:r>
                <a:rPr lang="en-US" dirty="0" smtClean="0"/>
                <a:t> 0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52239" y="4405930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</a:t>
              </a:r>
              <a:r>
                <a:rPr lang="en-US" dirty="0" smtClean="0"/>
                <a:t> 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2239" y="2275230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cxnSp>
          <p:nvCxnSpPr>
            <p:cNvPr id="49" name="Elbow Connector 48"/>
            <p:cNvCxnSpPr>
              <a:stCxn id="4" idx="2"/>
              <a:endCxn id="7" idx="2"/>
            </p:cNvCxnSpPr>
            <p:nvPr/>
          </p:nvCxnSpPr>
          <p:spPr>
            <a:xfrm rot="5400000" flipH="1" flipV="1">
              <a:off x="4853601" y="2331560"/>
              <a:ext cx="2" cy="3226891"/>
            </a:xfrm>
            <a:prstGeom prst="bentConnector3">
              <a:avLst>
                <a:gd name="adj1" fmla="val -114300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591926" y="2692674"/>
              <a:ext cx="7419554" cy="1252333"/>
              <a:chOff x="916064" y="2594113"/>
              <a:chExt cx="7419554" cy="12523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94451" y="3011559"/>
                <a:ext cx="1139687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Features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50969" y="3011558"/>
                <a:ext cx="1139687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Find Essential Matrix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221342" y="3011557"/>
                <a:ext cx="1139687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Recover Pose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91715" y="3011556"/>
                <a:ext cx="1543903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Triangulate Landmarks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4" idx="3"/>
                <a:endCxn id="6" idx="1"/>
              </p:cNvCxnSpPr>
              <p:nvPr/>
            </p:nvCxnSpPr>
            <p:spPr>
              <a:xfrm flipV="1">
                <a:off x="3134138" y="3429002"/>
                <a:ext cx="51683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3"/>
                <a:endCxn id="7" idx="1"/>
              </p:cNvCxnSpPr>
              <p:nvPr/>
            </p:nvCxnSpPr>
            <p:spPr>
              <a:xfrm flipV="1">
                <a:off x="4790656" y="3429001"/>
                <a:ext cx="43068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7" idx="3"/>
                <a:endCxn id="8" idx="1"/>
              </p:cNvCxnSpPr>
              <p:nvPr/>
            </p:nvCxnSpPr>
            <p:spPr>
              <a:xfrm flipV="1">
                <a:off x="6361029" y="3429000"/>
                <a:ext cx="43068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9" idx="3"/>
                <a:endCxn id="6" idx="0"/>
              </p:cNvCxnSpPr>
              <p:nvPr/>
            </p:nvCxnSpPr>
            <p:spPr>
              <a:xfrm>
                <a:off x="916064" y="2594113"/>
                <a:ext cx="3304749" cy="41744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9" idx="3"/>
                <a:endCxn id="8" idx="0"/>
              </p:cNvCxnSpPr>
              <p:nvPr/>
            </p:nvCxnSpPr>
            <p:spPr>
              <a:xfrm>
                <a:off x="916064" y="2594113"/>
                <a:ext cx="6647603" cy="41744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9" idx="3"/>
                <a:endCxn id="7" idx="0"/>
              </p:cNvCxnSpPr>
              <p:nvPr/>
            </p:nvCxnSpPr>
            <p:spPr>
              <a:xfrm>
                <a:off x="916064" y="2594113"/>
                <a:ext cx="4875122" cy="41744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>
                <a:stCxn id="4" idx="2"/>
                <a:endCxn id="8" idx="2"/>
              </p:cNvCxnSpPr>
              <p:nvPr/>
            </p:nvCxnSpPr>
            <p:spPr>
              <a:xfrm rot="5400000" flipH="1" flipV="1">
                <a:off x="5063979" y="1346759"/>
                <a:ext cx="3" cy="4999372"/>
              </a:xfrm>
              <a:prstGeom prst="bentConnector3">
                <a:avLst>
                  <a:gd name="adj1" fmla="val -76200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/>
            <p:cNvSpPr/>
            <p:nvPr/>
          </p:nvSpPr>
          <p:spPr>
            <a:xfrm>
              <a:off x="10012009" y="2163723"/>
              <a:ext cx="1447815" cy="7864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Landmarks </a:t>
              </a:r>
              <a:r>
                <a:rPr lang="en-US" smtClean="0"/>
                <a:t>at SCALE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030287" y="3325878"/>
              <a:ext cx="1447815" cy="6249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Keypoints</a:t>
              </a:r>
              <a:endParaRPr lang="en-US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982244" y="4393508"/>
              <a:ext cx="1447815" cy="66509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Descriptors</a:t>
              </a:r>
              <a:endParaRPr lang="en-US" dirty="0"/>
            </a:p>
          </p:txBody>
        </p:sp>
        <p:cxnSp>
          <p:nvCxnSpPr>
            <p:cNvPr id="105" name="Elbow Connector 104"/>
            <p:cNvCxnSpPr>
              <a:stCxn id="4" idx="2"/>
              <a:endCxn id="102" idx="1"/>
            </p:cNvCxnSpPr>
            <p:nvPr/>
          </p:nvCxnSpPr>
          <p:spPr>
            <a:xfrm rot="16200000" flipH="1">
              <a:off x="6220677" y="964486"/>
              <a:ext cx="781047" cy="674208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4" idx="2"/>
              <a:endCxn id="101" idx="1"/>
            </p:cNvCxnSpPr>
            <p:nvPr/>
          </p:nvCxnSpPr>
          <p:spPr>
            <a:xfrm rot="5400000" flipH="1" flipV="1">
              <a:off x="6481888" y="396609"/>
              <a:ext cx="306667" cy="6790130"/>
            </a:xfrm>
            <a:prstGeom prst="bentConnector4">
              <a:avLst>
                <a:gd name="adj1" fmla="val -256041"/>
                <a:gd name="adj2" fmla="val 955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8" idx="3"/>
              <a:endCxn id="65" idx="1"/>
            </p:cNvCxnSpPr>
            <p:nvPr/>
          </p:nvCxnSpPr>
          <p:spPr>
            <a:xfrm flipV="1">
              <a:off x="9011480" y="2556941"/>
              <a:ext cx="1000529" cy="9706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2" idx="3"/>
              <a:endCxn id="4" idx="1"/>
            </p:cNvCxnSpPr>
            <p:nvPr/>
          </p:nvCxnSpPr>
          <p:spPr>
            <a:xfrm flipV="1">
              <a:off x="1591927" y="3527564"/>
              <a:ext cx="1078386" cy="21575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stCxn id="3" idx="3"/>
              <a:endCxn id="4" idx="1"/>
            </p:cNvCxnSpPr>
            <p:nvPr/>
          </p:nvCxnSpPr>
          <p:spPr>
            <a:xfrm flipV="1">
              <a:off x="1591926" y="3527564"/>
              <a:ext cx="1078387" cy="12958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5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41974" y="2119931"/>
            <a:ext cx="9708051" cy="2694337"/>
            <a:chOff x="629439" y="1787590"/>
            <a:chExt cx="9708051" cy="2694337"/>
          </a:xfrm>
        </p:grpSpPr>
        <p:sp>
          <p:nvSpPr>
            <p:cNvPr id="69" name="Rectangle 68"/>
            <p:cNvSpPr/>
            <p:nvPr/>
          </p:nvSpPr>
          <p:spPr>
            <a:xfrm>
              <a:off x="2182426" y="1787590"/>
              <a:ext cx="6291470" cy="26943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Pipeline Iteration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>
              <a:stCxn id="3" idx="3"/>
              <a:endCxn id="27" idx="1"/>
            </p:cNvCxnSpPr>
            <p:nvPr/>
          </p:nvCxnSpPr>
          <p:spPr>
            <a:xfrm flipV="1">
              <a:off x="1769126" y="3134761"/>
              <a:ext cx="1020411" cy="6203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889675" y="2741540"/>
              <a:ext cx="1447815" cy="78643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State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29439" y="2141467"/>
              <a:ext cx="7306081" cy="2031102"/>
              <a:chOff x="510215" y="1444290"/>
              <a:chExt cx="7306081" cy="203110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10215" y="1444290"/>
                <a:ext cx="2160098" cy="2031102"/>
                <a:chOff x="510215" y="1444290"/>
                <a:chExt cx="2160098" cy="203110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510215" y="1444290"/>
                  <a:ext cx="1139687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State N-1</a:t>
                  </a:r>
                  <a:endParaRPr lang="en-US" dirty="0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10215" y="2640505"/>
                  <a:ext cx="1139687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Im</a:t>
                  </a:r>
                  <a:r>
                    <a:rPr lang="en-US" dirty="0" smtClean="0"/>
                    <a:t> N</a:t>
                  </a:r>
                  <a:endParaRPr lang="en-US" dirty="0"/>
                </a:p>
              </p:txBody>
            </p:sp>
            <p:cxnSp>
              <p:nvCxnSpPr>
                <p:cNvPr id="11" name="Straight Arrow Connector 10"/>
                <p:cNvCxnSpPr>
                  <a:stCxn id="2" idx="3"/>
                  <a:endCxn id="27" idx="1"/>
                </p:cNvCxnSpPr>
                <p:nvPr/>
              </p:nvCxnSpPr>
              <p:spPr>
                <a:xfrm>
                  <a:off x="1649902" y="1861734"/>
                  <a:ext cx="1020411" cy="575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6411566" y="2020140"/>
                <a:ext cx="1404730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Triangulate New KP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2670313" y="2020140"/>
                <a:ext cx="1968781" cy="834887"/>
                <a:chOff x="2670313" y="2020140"/>
                <a:chExt cx="1968781" cy="834887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70313" y="2020140"/>
                  <a:ext cx="1139687" cy="834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Associate KP</a:t>
                  </a:r>
                  <a:endParaRPr lang="en-US" dirty="0"/>
                </a:p>
              </p:txBody>
            </p:sp>
            <p:cxnSp>
              <p:nvCxnSpPr>
                <p:cNvPr id="38" name="Straight Arrow Connector 37"/>
                <p:cNvCxnSpPr>
                  <a:stCxn id="27" idx="3"/>
                  <a:endCxn id="29" idx="1"/>
                </p:cNvCxnSpPr>
                <p:nvPr/>
              </p:nvCxnSpPr>
              <p:spPr>
                <a:xfrm>
                  <a:off x="3810000" y="2437584"/>
                  <a:ext cx="82909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4639094" y="2020140"/>
                <a:ext cx="1772472" cy="834887"/>
                <a:chOff x="4639094" y="2020140"/>
                <a:chExt cx="1772472" cy="834887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639094" y="2020140"/>
                  <a:ext cx="1139687" cy="83488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Estimate Pose</a:t>
                  </a:r>
                  <a:endParaRPr lang="en-US" dirty="0"/>
                </a:p>
              </p:txBody>
            </p:sp>
            <p:cxnSp>
              <p:nvCxnSpPr>
                <p:cNvPr id="41" name="Straight Arrow Connector 40"/>
                <p:cNvCxnSpPr>
                  <a:stCxn id="29" idx="3"/>
                  <a:endCxn id="30" idx="1"/>
                </p:cNvCxnSpPr>
                <p:nvPr/>
              </p:nvCxnSpPr>
              <p:spPr>
                <a:xfrm>
                  <a:off x="5778781" y="2437584"/>
                  <a:ext cx="6327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/>
            <p:cNvCxnSpPr>
              <a:stCxn id="30" idx="3"/>
              <a:endCxn id="65" idx="1"/>
            </p:cNvCxnSpPr>
            <p:nvPr/>
          </p:nvCxnSpPr>
          <p:spPr>
            <a:xfrm flipV="1">
              <a:off x="7935520" y="3134758"/>
              <a:ext cx="954155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9" idx="2"/>
              <a:endCxn id="65" idx="2"/>
            </p:cNvCxnSpPr>
            <p:nvPr/>
          </p:nvCxnSpPr>
          <p:spPr>
            <a:xfrm rot="5400000" flipH="1" flipV="1">
              <a:off x="7458758" y="1397379"/>
              <a:ext cx="24228" cy="4285421"/>
            </a:xfrm>
            <a:prstGeom prst="bentConnector3">
              <a:avLst>
                <a:gd name="adj1" fmla="val -9435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7" idx="2"/>
              <a:endCxn id="65" idx="2"/>
            </p:cNvCxnSpPr>
            <p:nvPr/>
          </p:nvCxnSpPr>
          <p:spPr>
            <a:xfrm rot="5400000" flipH="1" flipV="1">
              <a:off x="6474368" y="412989"/>
              <a:ext cx="24228" cy="6254202"/>
            </a:xfrm>
            <a:prstGeom prst="bentConnector3">
              <a:avLst>
                <a:gd name="adj1" fmla="val -9435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45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265" y="1362714"/>
            <a:ext cx="1139687" cy="8348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N-1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17536" y="164964"/>
            <a:ext cx="4855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For every new </a:t>
            </a:r>
            <a:r>
              <a:rPr lang="en-US" dirty="0" err="1" smtClean="0"/>
              <a:t>KeyPoint</a:t>
            </a:r>
            <a:r>
              <a:rPr lang="en-US" dirty="0" smtClean="0"/>
              <a:t> detected, classify 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Previously Registered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Propose for Registration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Candidate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Non Matched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406884" y="1780158"/>
            <a:ext cx="9238240" cy="4633127"/>
            <a:chOff x="278503" y="1321072"/>
            <a:chExt cx="9238240" cy="4633127"/>
          </a:xfrm>
        </p:grpSpPr>
        <p:sp>
          <p:nvSpPr>
            <p:cNvPr id="69" name="Rectangle 68"/>
            <p:cNvSpPr/>
            <p:nvPr/>
          </p:nvSpPr>
          <p:spPr>
            <a:xfrm>
              <a:off x="2093843" y="1321072"/>
              <a:ext cx="7422900" cy="35780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Associate </a:t>
              </a:r>
              <a:r>
                <a:rPr lang="en-US" sz="2400" dirty="0" err="1" smtClean="0"/>
                <a:t>KeyPoints</a:t>
              </a:r>
              <a:endParaRPr lang="en-US" sz="2400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78503" y="2020140"/>
              <a:ext cx="2174827" cy="834887"/>
              <a:chOff x="278503" y="2020140"/>
              <a:chExt cx="2174827" cy="834887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78503" y="2020140"/>
                <a:ext cx="1396451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</a:t>
                </a:r>
                <a:r>
                  <a:rPr lang="en-US" dirty="0" err="1" smtClean="0"/>
                  <a:t>KeyPoint</a:t>
                </a:r>
                <a:r>
                  <a:rPr lang="en-US" dirty="0" smtClean="0"/>
                  <a:t>/ Descriptors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3" idx="3"/>
                <a:endCxn id="27" idx="1"/>
              </p:cNvCxnSpPr>
              <p:nvPr/>
            </p:nvCxnSpPr>
            <p:spPr>
              <a:xfrm flipV="1">
                <a:off x="1674954" y="2430395"/>
                <a:ext cx="778376" cy="7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2344618" y="2006170"/>
              <a:ext cx="1917281" cy="3947073"/>
              <a:chOff x="2344618" y="2006170"/>
              <a:chExt cx="1917281" cy="394707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453330" y="2006170"/>
                <a:ext cx="1139687" cy="8484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Existing LM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44618" y="5086341"/>
                <a:ext cx="1295408" cy="866902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 for Pose Estimation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>
                <a:stCxn id="27" idx="2"/>
                <a:endCxn id="32" idx="0"/>
              </p:cNvCxnSpPr>
              <p:nvPr/>
            </p:nvCxnSpPr>
            <p:spPr>
              <a:xfrm flipH="1">
                <a:off x="2992322" y="2854620"/>
                <a:ext cx="30852" cy="22317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2453330" y="2910061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cxnSp>
            <p:nvCxnSpPr>
              <p:cNvPr id="24" name="Straight Arrow Connector 23"/>
              <p:cNvCxnSpPr>
                <a:stCxn id="27" idx="3"/>
                <a:endCxn id="29" idx="1"/>
              </p:cNvCxnSpPr>
              <p:nvPr/>
            </p:nvCxnSpPr>
            <p:spPr>
              <a:xfrm flipV="1">
                <a:off x="3593017" y="2424332"/>
                <a:ext cx="614745" cy="60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376721" y="2006888"/>
                <a:ext cx="8851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865999" y="2006170"/>
              <a:ext cx="2814122" cy="3948029"/>
              <a:chOff x="3865999" y="2006170"/>
              <a:chExt cx="2814122" cy="394802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177530" y="3445353"/>
                <a:ext cx="1295408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Parallax Threshold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7762" y="2006888"/>
                <a:ext cx="1234945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Existing Candidates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865999" y="5119312"/>
                <a:ext cx="1918470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Propose Registration</a:t>
                </a:r>
              </a:p>
              <a:p>
                <a:pPr algn="ctr"/>
                <a:r>
                  <a:rPr lang="en-US" dirty="0" smtClean="0"/>
                  <a:t>(New Landmarks)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>
                <a:stCxn id="29" idx="3"/>
                <a:endCxn id="30" idx="1"/>
              </p:cNvCxnSpPr>
              <p:nvPr/>
            </p:nvCxnSpPr>
            <p:spPr>
              <a:xfrm>
                <a:off x="5442707" y="2424332"/>
                <a:ext cx="53910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178138" y="2006170"/>
                <a:ext cx="88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  <p:cxnSp>
            <p:nvCxnSpPr>
              <p:cNvPr id="35" name="Straight Arrow Connector 34"/>
              <p:cNvCxnSpPr>
                <a:stCxn id="29" idx="2"/>
                <a:endCxn id="18" idx="0"/>
              </p:cNvCxnSpPr>
              <p:nvPr/>
            </p:nvCxnSpPr>
            <p:spPr>
              <a:xfrm flipH="1">
                <a:off x="4825234" y="2841775"/>
                <a:ext cx="1" cy="6035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161587" y="2911587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cxnSp>
            <p:nvCxnSpPr>
              <p:cNvPr id="83" name="Straight Arrow Connector 82"/>
              <p:cNvCxnSpPr>
                <a:stCxn id="18" idx="2"/>
                <a:endCxn id="16" idx="0"/>
              </p:cNvCxnSpPr>
              <p:nvPr/>
            </p:nvCxnSpPr>
            <p:spPr>
              <a:xfrm>
                <a:off x="4825234" y="4280240"/>
                <a:ext cx="0" cy="8390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4277805" y="4282916"/>
                <a:ext cx="4122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/>
                  <a:t>pass</a:t>
                </a:r>
                <a:endParaRPr lang="en-US" sz="1000" dirty="0"/>
              </a:p>
            </p:txBody>
          </p:sp>
          <p:cxnSp>
            <p:nvCxnSpPr>
              <p:cNvPr id="85" name="Elbow Connector 84"/>
              <p:cNvCxnSpPr/>
              <p:nvPr/>
            </p:nvCxnSpPr>
            <p:spPr>
              <a:xfrm>
                <a:off x="5468884" y="3838873"/>
                <a:ext cx="1211237" cy="125555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5436790" y="3508117"/>
                <a:ext cx="7489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</a:t>
                </a:r>
                <a:r>
                  <a:rPr lang="en-US" sz="1000" dirty="0" smtClean="0"/>
                  <a:t>ailed</a:t>
                </a:r>
              </a:p>
              <a:p>
                <a:pPr algn="ctr"/>
                <a:r>
                  <a:rPr lang="en-US" sz="1000" dirty="0" smtClean="0"/>
                  <a:t>candidates</a:t>
                </a:r>
                <a:endParaRPr lang="en-US" sz="1000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981810" y="2006888"/>
              <a:ext cx="3006801" cy="3946355"/>
              <a:chOff x="5981810" y="2006888"/>
              <a:chExt cx="3006801" cy="394635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5981810" y="2006888"/>
                <a:ext cx="1404730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Match Previous Non Match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36471" y="5118356"/>
                <a:ext cx="1295408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Propose as Candidate</a:t>
                </a:r>
                <a:endParaRPr lang="en-US" dirty="0"/>
              </a:p>
            </p:txBody>
          </p:sp>
          <p:cxnSp>
            <p:nvCxnSpPr>
              <p:cNvPr id="61" name="Straight Arrow Connector 60"/>
              <p:cNvCxnSpPr>
                <a:stCxn id="30" idx="2"/>
                <a:endCxn id="17" idx="0"/>
              </p:cNvCxnSpPr>
              <p:nvPr/>
            </p:nvCxnSpPr>
            <p:spPr>
              <a:xfrm>
                <a:off x="6684175" y="2841775"/>
                <a:ext cx="0" cy="22765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020527" y="2915871"/>
                <a:ext cx="644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matched</a:t>
                </a:r>
                <a:endParaRPr lang="en-US" sz="10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83881" y="5118355"/>
                <a:ext cx="1404730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Store Non Matched</a:t>
                </a:r>
                <a:endParaRPr lang="en-US" dirty="0"/>
              </a:p>
            </p:txBody>
          </p:sp>
          <p:cxnSp>
            <p:nvCxnSpPr>
              <p:cNvPr id="92" name="Elbow Connector 91"/>
              <p:cNvCxnSpPr>
                <a:stCxn id="30" idx="3"/>
                <a:endCxn id="91" idx="0"/>
              </p:cNvCxnSpPr>
              <p:nvPr/>
            </p:nvCxnSpPr>
            <p:spPr>
              <a:xfrm>
                <a:off x="7386540" y="2424332"/>
                <a:ext cx="899706" cy="2694023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7386540" y="2026064"/>
                <a:ext cx="88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 smtClean="0"/>
                  <a:t>kp_d</a:t>
                </a:r>
                <a:r>
                  <a:rPr lang="en-US" sz="1000" dirty="0" smtClean="0"/>
                  <a:t> </a:t>
                </a:r>
              </a:p>
              <a:p>
                <a:pPr algn="ctr"/>
                <a:r>
                  <a:rPr lang="en-US" sz="1000" dirty="0" smtClean="0"/>
                  <a:t>non-matched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78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372455" y="1977054"/>
            <a:ext cx="8563380" cy="3070373"/>
            <a:chOff x="1372455" y="1977054"/>
            <a:chExt cx="8563380" cy="3070373"/>
          </a:xfrm>
        </p:grpSpPr>
        <p:sp>
          <p:nvSpPr>
            <p:cNvPr id="2" name="Rectangle 1"/>
            <p:cNvSpPr/>
            <p:nvPr/>
          </p:nvSpPr>
          <p:spPr>
            <a:xfrm>
              <a:off x="1441174" y="4212540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KeyPoints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372455" y="3093566"/>
              <a:ext cx="1248161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Landmarks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488020" y="3198547"/>
              <a:ext cx="1447815" cy="6249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Pose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99722" y="2265721"/>
              <a:ext cx="3339548" cy="2490576"/>
              <a:chOff x="2269435" y="1192295"/>
              <a:chExt cx="4369904" cy="249057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269435" y="1192295"/>
                <a:ext cx="4369904" cy="24905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 smtClean="0"/>
                  <a:t>Estimate Pose</a:t>
                </a:r>
                <a:endParaRPr 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27709" y="2020138"/>
                <a:ext cx="1653356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PnPRansac</a:t>
                </a:r>
                <a:endParaRPr lang="en-US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441173" y="1977054"/>
              <a:ext cx="1139687" cy="83488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cxnSp>
          <p:nvCxnSpPr>
            <p:cNvPr id="17" name="Elbow Connector 16"/>
            <p:cNvCxnSpPr>
              <a:stCxn id="15" idx="3"/>
              <a:endCxn id="27" idx="1"/>
            </p:cNvCxnSpPr>
            <p:nvPr/>
          </p:nvCxnSpPr>
          <p:spPr>
            <a:xfrm>
              <a:off x="2580860" y="2394498"/>
              <a:ext cx="2856876" cy="111651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2" idx="3"/>
              <a:endCxn id="27" idx="1"/>
            </p:cNvCxnSpPr>
            <p:nvPr/>
          </p:nvCxnSpPr>
          <p:spPr>
            <a:xfrm flipV="1">
              <a:off x="2580861" y="3511008"/>
              <a:ext cx="2856875" cy="11189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3"/>
              <a:endCxn id="101" idx="1"/>
            </p:cNvCxnSpPr>
            <p:nvPr/>
          </p:nvCxnSpPr>
          <p:spPr>
            <a:xfrm>
              <a:off x="6701256" y="3511008"/>
              <a:ext cx="17867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3"/>
              <a:endCxn id="27" idx="1"/>
            </p:cNvCxnSpPr>
            <p:nvPr/>
          </p:nvCxnSpPr>
          <p:spPr>
            <a:xfrm flipV="1">
              <a:off x="2620616" y="3511008"/>
              <a:ext cx="281712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5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471482" y="1164567"/>
            <a:ext cx="9464353" cy="4692881"/>
            <a:chOff x="471482" y="1164567"/>
            <a:chExt cx="9464353" cy="4692881"/>
          </a:xfrm>
        </p:grpSpPr>
        <p:sp>
          <p:nvSpPr>
            <p:cNvPr id="101" name="Rectangle 100"/>
            <p:cNvSpPr/>
            <p:nvPr/>
          </p:nvSpPr>
          <p:spPr>
            <a:xfrm>
              <a:off x="8488020" y="3242449"/>
              <a:ext cx="1447815" cy="62492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Landmarks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99722" y="2265720"/>
              <a:ext cx="3339548" cy="2490576"/>
              <a:chOff x="2269435" y="1192295"/>
              <a:chExt cx="4369904" cy="249057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269435" y="1192295"/>
                <a:ext cx="4369904" cy="24905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 smtClean="0"/>
                  <a:t>Triangulate New </a:t>
                </a:r>
                <a:r>
                  <a:rPr lang="en-US" sz="2400" dirty="0" err="1" smtClean="0"/>
                  <a:t>Landmaks</a:t>
                </a:r>
                <a:endParaRPr lang="en-US" sz="2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27709" y="2064043"/>
                <a:ext cx="1653356" cy="8348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Triangulate</a:t>
                </a:r>
                <a:endParaRPr lang="en-US" dirty="0"/>
              </a:p>
            </p:txBody>
          </p:sp>
        </p:grpSp>
        <p:cxnSp>
          <p:nvCxnSpPr>
            <p:cNvPr id="17" name="Elbow Connector 16"/>
            <p:cNvCxnSpPr>
              <a:stCxn id="14" idx="3"/>
              <a:endCxn id="27" idx="1"/>
            </p:cNvCxnSpPr>
            <p:nvPr/>
          </p:nvCxnSpPr>
          <p:spPr>
            <a:xfrm>
              <a:off x="1833144" y="1582011"/>
              <a:ext cx="3604592" cy="19729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3"/>
              <a:endCxn id="101" idx="1"/>
            </p:cNvCxnSpPr>
            <p:nvPr/>
          </p:nvCxnSpPr>
          <p:spPr>
            <a:xfrm flipV="1">
              <a:off x="6701256" y="3554911"/>
              <a:ext cx="17867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471482" y="1164567"/>
              <a:ext cx="1361662" cy="4692881"/>
              <a:chOff x="259447" y="1373289"/>
              <a:chExt cx="1361662" cy="469288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0495" y="3346193"/>
                <a:ext cx="1139687" cy="83488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79324" y="1373289"/>
                <a:ext cx="1341785" cy="1770809"/>
                <a:chOff x="279325" y="1599387"/>
                <a:chExt cx="1341785" cy="1770809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279326" y="2535309"/>
                  <a:ext cx="1302031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KeyPoints</a:t>
                  </a:r>
                  <a:r>
                    <a:rPr lang="en-US" dirty="0" smtClean="0"/>
                    <a:t> 1</a:t>
                  </a:r>
                  <a:endParaRPr lang="en-US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79325" y="1599387"/>
                  <a:ext cx="1341785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Pose Cam1</a:t>
                  </a:r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59447" y="4295361"/>
                <a:ext cx="1341785" cy="1770809"/>
                <a:chOff x="2667513" y="4338853"/>
                <a:chExt cx="1341785" cy="1770809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667513" y="5274775"/>
                  <a:ext cx="1341785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KeyPoints</a:t>
                  </a:r>
                  <a:r>
                    <a:rPr lang="en-US" dirty="0" smtClean="0"/>
                    <a:t> 2</a:t>
                  </a:r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2667513" y="4338853"/>
                  <a:ext cx="1341785" cy="83488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Pose Cam2</a:t>
                  </a:r>
                  <a:endParaRPr lang="en-US" dirty="0"/>
                </a:p>
              </p:txBody>
            </p:sp>
          </p:grpSp>
        </p:grpSp>
        <p:cxnSp>
          <p:nvCxnSpPr>
            <p:cNvPr id="28" name="Elbow Connector 27"/>
            <p:cNvCxnSpPr>
              <a:stCxn id="2" idx="3"/>
              <a:endCxn id="27" idx="1"/>
            </p:cNvCxnSpPr>
            <p:nvPr/>
          </p:nvCxnSpPr>
          <p:spPr>
            <a:xfrm>
              <a:off x="1793391" y="2517933"/>
              <a:ext cx="3644345" cy="10369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5" idx="3"/>
              <a:endCxn id="27" idx="1"/>
            </p:cNvCxnSpPr>
            <p:nvPr/>
          </p:nvCxnSpPr>
          <p:spPr>
            <a:xfrm flipV="1">
              <a:off x="1712217" y="3554912"/>
              <a:ext cx="3725519" cy="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8" idx="3"/>
              <a:endCxn id="27" idx="1"/>
            </p:cNvCxnSpPr>
            <p:nvPr/>
          </p:nvCxnSpPr>
          <p:spPr>
            <a:xfrm flipV="1">
              <a:off x="1813267" y="3554912"/>
              <a:ext cx="3624469" cy="94917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6" idx="3"/>
              <a:endCxn id="27" idx="1"/>
            </p:cNvCxnSpPr>
            <p:nvPr/>
          </p:nvCxnSpPr>
          <p:spPr>
            <a:xfrm flipV="1">
              <a:off x="1813267" y="3554912"/>
              <a:ext cx="3624469" cy="188509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00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129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2019-04-16T04:39:18Z</dcterms:created>
  <dcterms:modified xsi:type="dcterms:W3CDTF">2019-04-16T12:09:56Z</dcterms:modified>
</cp:coreProperties>
</file>