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 showGuides="1">
      <p:cViewPr varScale="1">
        <p:scale>
          <a:sx n="97" d="100"/>
          <a:sy n="97" d="100"/>
        </p:scale>
        <p:origin x="528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498C-10F9-4C4A-B51A-5C71B96A179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269E-416A-5142-9D0C-F60D2CCB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287" y="2580861"/>
            <a:ext cx="3313043" cy="169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2070" y="2580861"/>
            <a:ext cx="3313043" cy="169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203983" y="1938027"/>
            <a:ext cx="7234056" cy="3394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Initialize Pipeline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2240" y="3325878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2239" y="4405930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239" y="2275230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9" name="Elbow Connector 48"/>
          <p:cNvCxnSpPr>
            <a:stCxn id="4" idx="2"/>
            <a:endCxn id="7" idx="2"/>
          </p:cNvCxnSpPr>
          <p:nvPr/>
        </p:nvCxnSpPr>
        <p:spPr>
          <a:xfrm rot="5400000" flipH="1" flipV="1">
            <a:off x="4853601" y="2331560"/>
            <a:ext cx="2" cy="3226891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591926" y="2692674"/>
            <a:ext cx="7419554" cy="1252333"/>
            <a:chOff x="916064" y="2594113"/>
            <a:chExt cx="7419554" cy="1252333"/>
          </a:xfrm>
        </p:grpSpPr>
        <p:sp>
          <p:nvSpPr>
            <p:cNvPr id="4" name="Rectangle 3"/>
            <p:cNvSpPr/>
            <p:nvPr/>
          </p:nvSpPr>
          <p:spPr>
            <a:xfrm>
              <a:off x="1994451" y="3011559"/>
              <a:ext cx="1139687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 Features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0969" y="3011558"/>
              <a:ext cx="1139687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Essential Matrix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21342" y="3011557"/>
              <a:ext cx="1139687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Recover Pose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715" y="3011556"/>
              <a:ext cx="1543903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Triangulate Landmarks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4" idx="3"/>
              <a:endCxn id="6" idx="1"/>
            </p:cNvCxnSpPr>
            <p:nvPr/>
          </p:nvCxnSpPr>
          <p:spPr>
            <a:xfrm flipV="1">
              <a:off x="3134138" y="3429002"/>
              <a:ext cx="5168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1"/>
            </p:cNvCxnSpPr>
            <p:nvPr/>
          </p:nvCxnSpPr>
          <p:spPr>
            <a:xfrm flipV="1">
              <a:off x="4790656" y="3429001"/>
              <a:ext cx="4306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 flipV="1">
              <a:off x="6361029" y="3429000"/>
              <a:ext cx="4306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9" idx="3"/>
              <a:endCxn id="6" idx="0"/>
            </p:cNvCxnSpPr>
            <p:nvPr/>
          </p:nvCxnSpPr>
          <p:spPr>
            <a:xfrm>
              <a:off x="916064" y="2594113"/>
              <a:ext cx="3304749" cy="41744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9" idx="3"/>
              <a:endCxn id="8" idx="0"/>
            </p:cNvCxnSpPr>
            <p:nvPr/>
          </p:nvCxnSpPr>
          <p:spPr>
            <a:xfrm>
              <a:off x="916064" y="2594113"/>
              <a:ext cx="6647603" cy="4174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9" idx="3"/>
              <a:endCxn id="7" idx="0"/>
            </p:cNvCxnSpPr>
            <p:nvPr/>
          </p:nvCxnSpPr>
          <p:spPr>
            <a:xfrm>
              <a:off x="916064" y="2594113"/>
              <a:ext cx="4875122" cy="41744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" idx="2"/>
              <a:endCxn id="8" idx="2"/>
            </p:cNvCxnSpPr>
            <p:nvPr/>
          </p:nvCxnSpPr>
          <p:spPr>
            <a:xfrm rot="5400000" flipH="1" flipV="1">
              <a:off x="5063979" y="1346759"/>
              <a:ext cx="3" cy="4999372"/>
            </a:xfrm>
            <a:prstGeom prst="bentConnector3">
              <a:avLst>
                <a:gd name="adj1" fmla="val -762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0012009" y="2163723"/>
            <a:ext cx="1447815" cy="7864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Landmarks </a:t>
            </a:r>
            <a:r>
              <a:rPr lang="en-US" smtClean="0"/>
              <a:t>at SCALE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0030287" y="3325878"/>
            <a:ext cx="1447815" cy="624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Keypoints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982244" y="4393508"/>
            <a:ext cx="1447815" cy="665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Descriptors</a:t>
            </a:r>
            <a:endParaRPr lang="en-US" dirty="0"/>
          </a:p>
        </p:txBody>
      </p:sp>
      <p:cxnSp>
        <p:nvCxnSpPr>
          <p:cNvPr id="105" name="Elbow Connector 104"/>
          <p:cNvCxnSpPr>
            <a:stCxn id="4" idx="2"/>
            <a:endCxn id="102" idx="1"/>
          </p:cNvCxnSpPr>
          <p:nvPr/>
        </p:nvCxnSpPr>
        <p:spPr>
          <a:xfrm rot="16200000" flipH="1">
            <a:off x="6220677" y="964486"/>
            <a:ext cx="781047" cy="67420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2"/>
            <a:endCxn id="101" idx="1"/>
          </p:cNvCxnSpPr>
          <p:nvPr/>
        </p:nvCxnSpPr>
        <p:spPr>
          <a:xfrm rot="5400000" flipH="1" flipV="1">
            <a:off x="6481888" y="396609"/>
            <a:ext cx="306667" cy="6790130"/>
          </a:xfrm>
          <a:prstGeom prst="bentConnector4">
            <a:avLst>
              <a:gd name="adj1" fmla="val -256041"/>
              <a:gd name="adj2" fmla="val 955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" idx="3"/>
            <a:endCxn id="65" idx="1"/>
          </p:cNvCxnSpPr>
          <p:nvPr/>
        </p:nvCxnSpPr>
        <p:spPr>
          <a:xfrm flipV="1">
            <a:off x="9011480" y="2556941"/>
            <a:ext cx="1000529" cy="970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" idx="3"/>
            <a:endCxn id="4" idx="1"/>
          </p:cNvCxnSpPr>
          <p:nvPr/>
        </p:nvCxnSpPr>
        <p:spPr>
          <a:xfrm flipV="1">
            <a:off x="1591927" y="3527564"/>
            <a:ext cx="1078386" cy="2157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3" idx="3"/>
            <a:endCxn id="4" idx="1"/>
          </p:cNvCxnSpPr>
          <p:nvPr/>
        </p:nvCxnSpPr>
        <p:spPr>
          <a:xfrm flipV="1">
            <a:off x="1591926" y="3527564"/>
            <a:ext cx="1078387" cy="12958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41974" y="2119931"/>
            <a:ext cx="9708051" cy="2694337"/>
            <a:chOff x="629439" y="1787590"/>
            <a:chExt cx="9708051" cy="2694337"/>
          </a:xfrm>
        </p:grpSpPr>
        <p:sp>
          <p:nvSpPr>
            <p:cNvPr id="69" name="Rectangle 68"/>
            <p:cNvSpPr/>
            <p:nvPr/>
          </p:nvSpPr>
          <p:spPr>
            <a:xfrm>
              <a:off x="2182426" y="1787590"/>
              <a:ext cx="6291470" cy="2694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Pipeline Iteration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>
              <a:stCxn id="3" idx="3"/>
              <a:endCxn id="27" idx="1"/>
            </p:cNvCxnSpPr>
            <p:nvPr/>
          </p:nvCxnSpPr>
          <p:spPr>
            <a:xfrm flipV="1">
              <a:off x="1769126" y="3134761"/>
              <a:ext cx="1020411" cy="620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889675" y="2741540"/>
              <a:ext cx="1447815" cy="7864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State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9439" y="2141467"/>
              <a:ext cx="7306081" cy="2031102"/>
              <a:chOff x="510215" y="1444290"/>
              <a:chExt cx="7306081" cy="20311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10215" y="1444290"/>
                <a:ext cx="2160098" cy="2031102"/>
                <a:chOff x="510215" y="1444290"/>
                <a:chExt cx="2160098" cy="203110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510215" y="1444290"/>
                  <a:ext cx="1139687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State N-1</a:t>
                  </a:r>
                  <a:endParaRPr lang="en-US" dirty="0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0215" y="2640505"/>
                  <a:ext cx="1139687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Im</a:t>
                  </a:r>
                  <a:r>
                    <a:rPr lang="en-US" dirty="0" smtClean="0"/>
                    <a:t> N</a:t>
                  </a:r>
                  <a:endParaRPr lang="en-US" dirty="0"/>
                </a:p>
              </p:txBody>
            </p:sp>
            <p:cxnSp>
              <p:nvCxnSpPr>
                <p:cNvPr id="11" name="Straight Arrow Connector 10"/>
                <p:cNvCxnSpPr>
                  <a:stCxn id="2" idx="3"/>
                  <a:endCxn id="27" idx="1"/>
                </p:cNvCxnSpPr>
                <p:nvPr/>
              </p:nvCxnSpPr>
              <p:spPr>
                <a:xfrm>
                  <a:off x="1649902" y="1861734"/>
                  <a:ext cx="1020411" cy="575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6411566" y="2020140"/>
                <a:ext cx="1404730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Triangulate New KP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2670313" y="2020140"/>
                <a:ext cx="1968781" cy="834887"/>
                <a:chOff x="2670313" y="2020140"/>
                <a:chExt cx="1968781" cy="834887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70313" y="2020140"/>
                  <a:ext cx="1139687" cy="834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Associate KP</a:t>
                  </a:r>
                  <a:endParaRPr lang="en-US" dirty="0"/>
                </a:p>
              </p:txBody>
            </p:sp>
            <p:cxnSp>
              <p:nvCxnSpPr>
                <p:cNvPr id="38" name="Straight Arrow Connector 37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3810000" y="2437584"/>
                  <a:ext cx="82909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639094" y="2020140"/>
                <a:ext cx="1772472" cy="834887"/>
                <a:chOff x="4639094" y="2020140"/>
                <a:chExt cx="1772472" cy="834887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639094" y="2020140"/>
                  <a:ext cx="1139687" cy="834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Estimate Pose</a:t>
                  </a:r>
                  <a:endParaRPr lang="en-US" dirty="0"/>
                </a:p>
              </p:txBody>
            </p:sp>
            <p:cxnSp>
              <p:nvCxnSpPr>
                <p:cNvPr id="41" name="Straight Arrow Connector 40"/>
                <p:cNvCxnSpPr>
                  <a:stCxn id="29" idx="3"/>
                  <a:endCxn id="30" idx="1"/>
                </p:cNvCxnSpPr>
                <p:nvPr/>
              </p:nvCxnSpPr>
              <p:spPr>
                <a:xfrm>
                  <a:off x="5778781" y="2437584"/>
                  <a:ext cx="6327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30" idx="3"/>
              <a:endCxn id="65" idx="1"/>
            </p:cNvCxnSpPr>
            <p:nvPr/>
          </p:nvCxnSpPr>
          <p:spPr>
            <a:xfrm flipV="1">
              <a:off x="7935520" y="3134758"/>
              <a:ext cx="954155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9" idx="2"/>
              <a:endCxn id="65" idx="2"/>
            </p:cNvCxnSpPr>
            <p:nvPr/>
          </p:nvCxnSpPr>
          <p:spPr>
            <a:xfrm rot="5400000" flipH="1" flipV="1">
              <a:off x="7458758" y="1397379"/>
              <a:ext cx="24228" cy="4285421"/>
            </a:xfrm>
            <a:prstGeom prst="bentConnector3">
              <a:avLst>
                <a:gd name="adj1" fmla="val -9435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7" idx="2"/>
              <a:endCxn id="65" idx="2"/>
            </p:cNvCxnSpPr>
            <p:nvPr/>
          </p:nvCxnSpPr>
          <p:spPr>
            <a:xfrm rot="5400000" flipH="1" flipV="1">
              <a:off x="6474368" y="412989"/>
              <a:ext cx="24228" cy="6254202"/>
            </a:xfrm>
            <a:prstGeom prst="bentConnector3">
              <a:avLst>
                <a:gd name="adj1" fmla="val -9435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5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265" y="1362714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N-1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7536" y="164964"/>
            <a:ext cx="4855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For every new </a:t>
            </a:r>
            <a:r>
              <a:rPr lang="en-US" dirty="0" err="1" smtClean="0"/>
              <a:t>KeyPoint</a:t>
            </a:r>
            <a:r>
              <a:rPr lang="en-US" dirty="0" smtClean="0"/>
              <a:t> detected, classify 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Previously Registered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Propose for Registration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Candidate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Non Matched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406884" y="1780158"/>
            <a:ext cx="9238240" cy="4633127"/>
            <a:chOff x="278503" y="1321072"/>
            <a:chExt cx="9238240" cy="4633127"/>
          </a:xfrm>
        </p:grpSpPr>
        <p:sp>
          <p:nvSpPr>
            <p:cNvPr id="69" name="Rectangle 68"/>
            <p:cNvSpPr/>
            <p:nvPr/>
          </p:nvSpPr>
          <p:spPr>
            <a:xfrm>
              <a:off x="2093843" y="1321072"/>
              <a:ext cx="7422900" cy="3578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Associate </a:t>
              </a:r>
              <a:r>
                <a:rPr lang="en-US" sz="2400" dirty="0" err="1" smtClean="0"/>
                <a:t>KeyPoints</a:t>
              </a:r>
              <a:endParaRPr lang="en-US" sz="2400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78503" y="2020140"/>
              <a:ext cx="2174827" cy="834887"/>
              <a:chOff x="278503" y="2020140"/>
              <a:chExt cx="2174827" cy="83488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78503" y="2020140"/>
                <a:ext cx="1396451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</a:t>
                </a:r>
                <a:r>
                  <a:rPr lang="en-US" dirty="0" err="1" smtClean="0"/>
                  <a:t>KeyPoint</a:t>
                </a:r>
                <a:r>
                  <a:rPr lang="en-US" dirty="0" smtClean="0"/>
                  <a:t>/ Descriptors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3" idx="3"/>
                <a:endCxn id="27" idx="1"/>
              </p:cNvCxnSpPr>
              <p:nvPr/>
            </p:nvCxnSpPr>
            <p:spPr>
              <a:xfrm flipV="1">
                <a:off x="1674954" y="2430395"/>
                <a:ext cx="778376" cy="7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2344618" y="2006170"/>
              <a:ext cx="1917281" cy="3947073"/>
              <a:chOff x="2344618" y="2006170"/>
              <a:chExt cx="1917281" cy="394707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453330" y="2006170"/>
                <a:ext cx="1139687" cy="848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Existing LM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44618" y="5086341"/>
                <a:ext cx="1295408" cy="8669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 for Pose Estimation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27" idx="2"/>
                <a:endCxn id="32" idx="0"/>
              </p:cNvCxnSpPr>
              <p:nvPr/>
            </p:nvCxnSpPr>
            <p:spPr>
              <a:xfrm flipH="1">
                <a:off x="2992322" y="2854620"/>
                <a:ext cx="30852" cy="22317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453330" y="2910061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cxnSp>
            <p:nvCxnSpPr>
              <p:cNvPr id="24" name="Straight Arrow Connector 23"/>
              <p:cNvCxnSpPr>
                <a:stCxn id="27" idx="3"/>
                <a:endCxn id="29" idx="1"/>
              </p:cNvCxnSpPr>
              <p:nvPr/>
            </p:nvCxnSpPr>
            <p:spPr>
              <a:xfrm flipV="1">
                <a:off x="3593017" y="2424332"/>
                <a:ext cx="614745" cy="60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76721" y="2006888"/>
                <a:ext cx="8851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65999" y="2006170"/>
              <a:ext cx="2814122" cy="3948029"/>
              <a:chOff x="3865999" y="2006170"/>
              <a:chExt cx="2814122" cy="3948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77530" y="3445353"/>
                <a:ext cx="1295408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Parallax Threshold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7762" y="2006888"/>
                <a:ext cx="1234945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Existing Candidates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65999" y="5119312"/>
                <a:ext cx="1918470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Propose Registration</a:t>
                </a:r>
              </a:p>
              <a:p>
                <a:pPr algn="ctr"/>
                <a:r>
                  <a:rPr lang="en-US" dirty="0" smtClean="0"/>
                  <a:t>(New Landmarks)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>
                <a:stCxn id="29" idx="3"/>
                <a:endCxn id="30" idx="1"/>
              </p:cNvCxnSpPr>
              <p:nvPr/>
            </p:nvCxnSpPr>
            <p:spPr>
              <a:xfrm>
                <a:off x="5442707" y="2424332"/>
                <a:ext cx="53910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178138" y="2006170"/>
                <a:ext cx="88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  <p:cxnSp>
            <p:nvCxnSpPr>
              <p:cNvPr id="35" name="Straight Arrow Connector 34"/>
              <p:cNvCxnSpPr>
                <a:stCxn id="29" idx="2"/>
                <a:endCxn id="18" idx="0"/>
              </p:cNvCxnSpPr>
              <p:nvPr/>
            </p:nvCxnSpPr>
            <p:spPr>
              <a:xfrm flipH="1">
                <a:off x="4825234" y="2841775"/>
                <a:ext cx="1" cy="6035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161587" y="2911587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cxnSp>
            <p:nvCxnSpPr>
              <p:cNvPr id="83" name="Straight Arrow Connector 82"/>
              <p:cNvCxnSpPr>
                <a:stCxn id="18" idx="2"/>
                <a:endCxn id="16" idx="0"/>
              </p:cNvCxnSpPr>
              <p:nvPr/>
            </p:nvCxnSpPr>
            <p:spPr>
              <a:xfrm>
                <a:off x="4825234" y="4280240"/>
                <a:ext cx="0" cy="839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4277805" y="4282916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pass</a:t>
                </a:r>
                <a:endParaRPr lang="en-US" sz="1000" dirty="0"/>
              </a:p>
            </p:txBody>
          </p:sp>
          <p:cxnSp>
            <p:nvCxnSpPr>
              <p:cNvPr id="85" name="Elbow Connector 84"/>
              <p:cNvCxnSpPr/>
              <p:nvPr/>
            </p:nvCxnSpPr>
            <p:spPr>
              <a:xfrm>
                <a:off x="5468884" y="3838873"/>
                <a:ext cx="1211237" cy="125555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436790" y="3508117"/>
                <a:ext cx="74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</a:t>
                </a:r>
                <a:r>
                  <a:rPr lang="en-US" sz="1000" dirty="0" smtClean="0"/>
                  <a:t>ailed</a:t>
                </a:r>
              </a:p>
              <a:p>
                <a:pPr algn="ctr"/>
                <a:r>
                  <a:rPr lang="en-US" sz="1000" dirty="0" smtClean="0"/>
                  <a:t>candidates</a:t>
                </a:r>
                <a:endParaRPr lang="en-US" sz="10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981810" y="2006888"/>
              <a:ext cx="3006801" cy="3946355"/>
              <a:chOff x="5981810" y="2006888"/>
              <a:chExt cx="3006801" cy="394635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981810" y="2006888"/>
                <a:ext cx="1404730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Previous Non Match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36471" y="5118356"/>
                <a:ext cx="1295408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Propose as Candidate</a:t>
                </a:r>
                <a:endParaRPr lang="en-US" dirty="0"/>
              </a:p>
            </p:txBody>
          </p:sp>
          <p:cxnSp>
            <p:nvCxnSpPr>
              <p:cNvPr id="61" name="Straight Arrow Connector 60"/>
              <p:cNvCxnSpPr>
                <a:stCxn id="30" idx="2"/>
                <a:endCxn id="17" idx="0"/>
              </p:cNvCxnSpPr>
              <p:nvPr/>
            </p:nvCxnSpPr>
            <p:spPr>
              <a:xfrm>
                <a:off x="6684175" y="2841775"/>
                <a:ext cx="0" cy="22765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020527" y="2915871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83881" y="5118355"/>
                <a:ext cx="1404730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Store Non Matched</a:t>
                </a:r>
                <a:endParaRPr lang="en-US" dirty="0"/>
              </a:p>
            </p:txBody>
          </p:sp>
          <p:cxnSp>
            <p:nvCxnSpPr>
              <p:cNvPr id="92" name="Elbow Connector 91"/>
              <p:cNvCxnSpPr>
                <a:stCxn id="30" idx="3"/>
                <a:endCxn id="91" idx="0"/>
              </p:cNvCxnSpPr>
              <p:nvPr/>
            </p:nvCxnSpPr>
            <p:spPr>
              <a:xfrm>
                <a:off x="7386540" y="2424332"/>
                <a:ext cx="899706" cy="269402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7386540" y="2026064"/>
                <a:ext cx="88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8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1174" y="4212540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KeyPoints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2455" y="3093566"/>
            <a:ext cx="1248161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Landmarks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488020" y="3198547"/>
            <a:ext cx="1447815" cy="624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99722" y="2265721"/>
            <a:ext cx="3339548" cy="2490576"/>
            <a:chOff x="2269435" y="1192295"/>
            <a:chExt cx="4369904" cy="2490576"/>
          </a:xfrm>
        </p:grpSpPr>
        <p:sp>
          <p:nvSpPr>
            <p:cNvPr id="69" name="Rectangle 68"/>
            <p:cNvSpPr/>
            <p:nvPr/>
          </p:nvSpPr>
          <p:spPr>
            <a:xfrm>
              <a:off x="2269435" y="1192295"/>
              <a:ext cx="4369904" cy="24905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Estimate Pose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27709" y="2020138"/>
              <a:ext cx="1653356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PnPRansac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41173" y="1977054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3"/>
            <a:endCxn id="27" idx="1"/>
          </p:cNvCxnSpPr>
          <p:nvPr/>
        </p:nvCxnSpPr>
        <p:spPr>
          <a:xfrm>
            <a:off x="2580860" y="2394498"/>
            <a:ext cx="2856876" cy="1116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3"/>
            <a:endCxn id="27" idx="1"/>
          </p:cNvCxnSpPr>
          <p:nvPr/>
        </p:nvCxnSpPr>
        <p:spPr>
          <a:xfrm flipV="1">
            <a:off x="2580861" y="3511008"/>
            <a:ext cx="2856875" cy="11189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101" idx="1"/>
          </p:cNvCxnSpPr>
          <p:nvPr/>
        </p:nvCxnSpPr>
        <p:spPr>
          <a:xfrm>
            <a:off x="6701256" y="3511008"/>
            <a:ext cx="1786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27" idx="1"/>
          </p:cNvCxnSpPr>
          <p:nvPr/>
        </p:nvCxnSpPr>
        <p:spPr>
          <a:xfrm flipV="1">
            <a:off x="2620616" y="3511008"/>
            <a:ext cx="281712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8488020" y="3242449"/>
            <a:ext cx="1447815" cy="624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Landmarks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99722" y="2265720"/>
            <a:ext cx="3339548" cy="2490576"/>
            <a:chOff x="2269435" y="1192295"/>
            <a:chExt cx="4369904" cy="2490576"/>
          </a:xfrm>
        </p:grpSpPr>
        <p:sp>
          <p:nvSpPr>
            <p:cNvPr id="69" name="Rectangle 68"/>
            <p:cNvSpPr/>
            <p:nvPr/>
          </p:nvSpPr>
          <p:spPr>
            <a:xfrm>
              <a:off x="2269435" y="1192295"/>
              <a:ext cx="4369904" cy="24905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Triangulate New </a:t>
              </a:r>
              <a:r>
                <a:rPr lang="en-US" sz="2400" dirty="0" err="1" smtClean="0"/>
                <a:t>Landmaks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27709" y="2064043"/>
              <a:ext cx="1653356" cy="834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Triangulate</a:t>
              </a:r>
              <a:endParaRPr lang="en-US" dirty="0"/>
            </a:p>
          </p:txBody>
        </p:sp>
      </p:grpSp>
      <p:cxnSp>
        <p:nvCxnSpPr>
          <p:cNvPr id="17" name="Elbow Connector 16"/>
          <p:cNvCxnSpPr>
            <a:stCxn id="14" idx="3"/>
            <a:endCxn id="27" idx="1"/>
          </p:cNvCxnSpPr>
          <p:nvPr/>
        </p:nvCxnSpPr>
        <p:spPr>
          <a:xfrm>
            <a:off x="1833144" y="1582011"/>
            <a:ext cx="3604592" cy="1972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101" idx="1"/>
          </p:cNvCxnSpPr>
          <p:nvPr/>
        </p:nvCxnSpPr>
        <p:spPr>
          <a:xfrm flipV="1">
            <a:off x="6701256" y="3554911"/>
            <a:ext cx="1786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71482" y="1164567"/>
            <a:ext cx="1361662" cy="4692881"/>
            <a:chOff x="259447" y="1373289"/>
            <a:chExt cx="1361662" cy="4692881"/>
          </a:xfrm>
        </p:grpSpPr>
        <p:sp>
          <p:nvSpPr>
            <p:cNvPr id="15" name="Rectangle 14"/>
            <p:cNvSpPr/>
            <p:nvPr/>
          </p:nvSpPr>
          <p:spPr>
            <a:xfrm>
              <a:off x="360495" y="3346193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79324" y="1373289"/>
              <a:ext cx="1341785" cy="1770809"/>
              <a:chOff x="279325" y="1599387"/>
              <a:chExt cx="1341785" cy="177080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79326" y="2535309"/>
                <a:ext cx="1302031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KeyPoints</a:t>
                </a:r>
                <a:r>
                  <a:rPr lang="en-US" dirty="0" smtClean="0"/>
                  <a:t> 1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9325" y="1599387"/>
                <a:ext cx="1341785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Pose Cam1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9447" y="4295361"/>
              <a:ext cx="1341785" cy="1770809"/>
              <a:chOff x="2667513" y="4338853"/>
              <a:chExt cx="1341785" cy="17708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67513" y="5274775"/>
                <a:ext cx="1341785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KeyPoints</a:t>
                </a:r>
                <a:r>
                  <a:rPr lang="en-US" dirty="0" smtClean="0"/>
                  <a:t> 2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67513" y="4338853"/>
                <a:ext cx="1341785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Pose Cam2</a:t>
                </a:r>
                <a:endParaRPr lang="en-US" dirty="0"/>
              </a:p>
            </p:txBody>
          </p:sp>
        </p:grpSp>
      </p:grpSp>
      <p:cxnSp>
        <p:nvCxnSpPr>
          <p:cNvPr id="28" name="Elbow Connector 27"/>
          <p:cNvCxnSpPr>
            <a:stCxn id="2" idx="3"/>
            <a:endCxn id="27" idx="1"/>
          </p:cNvCxnSpPr>
          <p:nvPr/>
        </p:nvCxnSpPr>
        <p:spPr>
          <a:xfrm>
            <a:off x="1793391" y="2517933"/>
            <a:ext cx="3644345" cy="10369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27" idx="1"/>
          </p:cNvCxnSpPr>
          <p:nvPr/>
        </p:nvCxnSpPr>
        <p:spPr>
          <a:xfrm flipV="1">
            <a:off x="1712217" y="3554912"/>
            <a:ext cx="3725519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3"/>
            <a:endCxn id="27" idx="1"/>
          </p:cNvCxnSpPr>
          <p:nvPr/>
        </p:nvCxnSpPr>
        <p:spPr>
          <a:xfrm flipV="1">
            <a:off x="1813267" y="3554912"/>
            <a:ext cx="3624469" cy="9491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27" idx="1"/>
          </p:cNvCxnSpPr>
          <p:nvPr/>
        </p:nvCxnSpPr>
        <p:spPr>
          <a:xfrm flipV="1">
            <a:off x="1813267" y="3554912"/>
            <a:ext cx="3624469" cy="18850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0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129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2019-04-16T04:39:18Z</dcterms:created>
  <dcterms:modified xsi:type="dcterms:W3CDTF">2019-04-16T06:12:51Z</dcterms:modified>
</cp:coreProperties>
</file>