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58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675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A4B63-B9AA-F88B-4227-BA90C44E4867}" v="230" dt="2024-04-16T17:25:13.432"/>
    <p1510:client id="{26563C40-E35A-8F22-2D3D-77DB48D47D3A}" v="26" dt="2024-04-16T16:43:42.308"/>
    <p1510:client id="{5FAA1CCB-7A1E-C29C-A11B-D4ED14B8D263}" v="28" dt="2024-04-16T17:31:51.033"/>
    <p1510:client id="{D865DDC0-6152-8DCA-278D-679F93DE9A99}" v="738" dt="2024-04-16T16:38:4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50E76-E933-49CE-8A8F-CB574145F26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DA5861-A4EA-41CB-B6E2-77F721A2F814}">
      <dgm:prSet/>
      <dgm:spPr/>
      <dgm:t>
        <a:bodyPr/>
        <a:lstStyle/>
        <a:p>
          <a:r>
            <a:rPr lang="en-US" b="1" dirty="0"/>
            <a:t>Focus</a:t>
          </a:r>
          <a:r>
            <a:rPr lang="en-US" dirty="0"/>
            <a:t>: Develop, fine-tune, and evaluate an image classification deep learning model from a dataset comprising various labeled categories</a:t>
          </a:r>
        </a:p>
      </dgm:t>
    </dgm:pt>
    <dgm:pt modelId="{C8C1B6E9-D26C-4E8B-8E1D-856C4D5DE0F1}" type="parTrans" cxnId="{560BA0B8-8552-49E5-9784-1738D16C1CB7}">
      <dgm:prSet/>
      <dgm:spPr/>
      <dgm:t>
        <a:bodyPr/>
        <a:lstStyle/>
        <a:p>
          <a:endParaRPr lang="en-US"/>
        </a:p>
      </dgm:t>
    </dgm:pt>
    <dgm:pt modelId="{075CA716-6EA8-4BCE-8CC8-3FA7F3065FBC}" type="sibTrans" cxnId="{560BA0B8-8552-49E5-9784-1738D16C1CB7}">
      <dgm:prSet/>
      <dgm:spPr/>
      <dgm:t>
        <a:bodyPr/>
        <a:lstStyle/>
        <a:p>
          <a:endParaRPr lang="en-US"/>
        </a:p>
      </dgm:t>
    </dgm:pt>
    <dgm:pt modelId="{C185DDD9-851D-4704-8B88-2DA43FDBEE2C}">
      <dgm:prSet/>
      <dgm:spPr/>
      <dgm:t>
        <a:bodyPr/>
        <a:lstStyle/>
        <a:p>
          <a:r>
            <a:rPr lang="en-US" b="1" dirty="0"/>
            <a:t>Goal</a:t>
          </a:r>
          <a:r>
            <a:rPr lang="en-US" dirty="0"/>
            <a:t>: Leverage convolutional neural networks (CNNs) to achieve high accuracy in image classification while exploring the impact of different hyperparameters</a:t>
          </a:r>
        </a:p>
      </dgm:t>
    </dgm:pt>
    <dgm:pt modelId="{49CEB16A-1DC6-470F-8D83-034CE0CE3068}" type="parTrans" cxnId="{141E72B1-DCEC-4174-97A6-61A4CA46D278}">
      <dgm:prSet/>
      <dgm:spPr/>
      <dgm:t>
        <a:bodyPr/>
        <a:lstStyle/>
        <a:p>
          <a:endParaRPr lang="en-US"/>
        </a:p>
      </dgm:t>
    </dgm:pt>
    <dgm:pt modelId="{75AABE71-9D09-4251-B7FB-CBD3981F66C9}" type="sibTrans" cxnId="{141E72B1-DCEC-4174-97A6-61A4CA46D278}">
      <dgm:prSet/>
      <dgm:spPr/>
      <dgm:t>
        <a:bodyPr/>
        <a:lstStyle/>
        <a:p>
          <a:endParaRPr lang="en-US"/>
        </a:p>
      </dgm:t>
    </dgm:pt>
    <dgm:pt modelId="{D0FF3C98-59C8-4C08-9D95-2B9E08A7FDD4}" type="pres">
      <dgm:prSet presAssocID="{8AF50E76-E933-49CE-8A8F-CB574145F266}" presName="outerComposite" presStyleCnt="0">
        <dgm:presLayoutVars>
          <dgm:chMax val="5"/>
          <dgm:dir/>
          <dgm:resizeHandles val="exact"/>
        </dgm:presLayoutVars>
      </dgm:prSet>
      <dgm:spPr/>
    </dgm:pt>
    <dgm:pt modelId="{63FC6E4A-EB8B-4F2D-88B8-A357D63F7252}" type="pres">
      <dgm:prSet presAssocID="{8AF50E76-E933-49CE-8A8F-CB574145F266}" presName="dummyMaxCanvas" presStyleCnt="0">
        <dgm:presLayoutVars/>
      </dgm:prSet>
      <dgm:spPr/>
    </dgm:pt>
    <dgm:pt modelId="{648D2985-F924-4E48-905F-8A38BFF993B6}" type="pres">
      <dgm:prSet presAssocID="{8AF50E76-E933-49CE-8A8F-CB574145F266}" presName="TwoNodes_1" presStyleLbl="node1" presStyleIdx="0" presStyleCnt="2">
        <dgm:presLayoutVars>
          <dgm:bulletEnabled val="1"/>
        </dgm:presLayoutVars>
      </dgm:prSet>
      <dgm:spPr/>
    </dgm:pt>
    <dgm:pt modelId="{799FC821-1CAB-4E1F-9950-4A6D35F8B83E}" type="pres">
      <dgm:prSet presAssocID="{8AF50E76-E933-49CE-8A8F-CB574145F266}" presName="TwoNodes_2" presStyleLbl="node1" presStyleIdx="1" presStyleCnt="2">
        <dgm:presLayoutVars>
          <dgm:bulletEnabled val="1"/>
        </dgm:presLayoutVars>
      </dgm:prSet>
      <dgm:spPr/>
    </dgm:pt>
    <dgm:pt modelId="{6B9C6CD2-CFC8-488E-BEC8-314F86A61E75}" type="pres">
      <dgm:prSet presAssocID="{8AF50E76-E933-49CE-8A8F-CB574145F266}" presName="TwoConn_1-2" presStyleLbl="fgAccFollowNode1" presStyleIdx="0" presStyleCnt="1">
        <dgm:presLayoutVars>
          <dgm:bulletEnabled val="1"/>
        </dgm:presLayoutVars>
      </dgm:prSet>
      <dgm:spPr/>
    </dgm:pt>
    <dgm:pt modelId="{9D451994-02F7-44D8-B7E9-406EBB5444DF}" type="pres">
      <dgm:prSet presAssocID="{8AF50E76-E933-49CE-8A8F-CB574145F266}" presName="TwoNodes_1_text" presStyleLbl="node1" presStyleIdx="1" presStyleCnt="2">
        <dgm:presLayoutVars>
          <dgm:bulletEnabled val="1"/>
        </dgm:presLayoutVars>
      </dgm:prSet>
      <dgm:spPr/>
    </dgm:pt>
    <dgm:pt modelId="{F6DF2862-1FBC-4397-95F5-865679CDA280}" type="pres">
      <dgm:prSet presAssocID="{8AF50E76-E933-49CE-8A8F-CB574145F26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89B080A-7581-4C95-858B-ACA82A0D5B75}" type="presOf" srcId="{075CA716-6EA8-4BCE-8CC8-3FA7F3065FBC}" destId="{6B9C6CD2-CFC8-488E-BEC8-314F86A61E75}" srcOrd="0" destOrd="0" presId="urn:microsoft.com/office/officeart/2005/8/layout/vProcess5"/>
    <dgm:cxn modelId="{979F6A2F-3AB8-45D0-8288-351780A75D9A}" type="presOf" srcId="{C185DDD9-851D-4704-8B88-2DA43FDBEE2C}" destId="{F6DF2862-1FBC-4397-95F5-865679CDA280}" srcOrd="1" destOrd="0" presId="urn:microsoft.com/office/officeart/2005/8/layout/vProcess5"/>
    <dgm:cxn modelId="{DB589D40-7FE6-45E6-BE26-5F576FDAA30A}" type="presOf" srcId="{FEDA5861-A4EA-41CB-B6E2-77F721A2F814}" destId="{9D451994-02F7-44D8-B7E9-406EBB5444DF}" srcOrd="1" destOrd="0" presId="urn:microsoft.com/office/officeart/2005/8/layout/vProcess5"/>
    <dgm:cxn modelId="{141E72B1-DCEC-4174-97A6-61A4CA46D278}" srcId="{8AF50E76-E933-49CE-8A8F-CB574145F266}" destId="{C185DDD9-851D-4704-8B88-2DA43FDBEE2C}" srcOrd="1" destOrd="0" parTransId="{49CEB16A-1DC6-470F-8D83-034CE0CE3068}" sibTransId="{75AABE71-9D09-4251-B7FB-CBD3981F66C9}"/>
    <dgm:cxn modelId="{560BA0B8-8552-49E5-9784-1738D16C1CB7}" srcId="{8AF50E76-E933-49CE-8A8F-CB574145F266}" destId="{FEDA5861-A4EA-41CB-B6E2-77F721A2F814}" srcOrd="0" destOrd="0" parTransId="{C8C1B6E9-D26C-4E8B-8E1D-856C4D5DE0F1}" sibTransId="{075CA716-6EA8-4BCE-8CC8-3FA7F3065FBC}"/>
    <dgm:cxn modelId="{3B0AFEC3-B5C3-4B63-80AB-33FCCB867750}" type="presOf" srcId="{C185DDD9-851D-4704-8B88-2DA43FDBEE2C}" destId="{799FC821-1CAB-4E1F-9950-4A6D35F8B83E}" srcOrd="0" destOrd="0" presId="urn:microsoft.com/office/officeart/2005/8/layout/vProcess5"/>
    <dgm:cxn modelId="{6CF4DECE-64AF-45A0-A071-874A3EE61C64}" type="presOf" srcId="{8AF50E76-E933-49CE-8A8F-CB574145F266}" destId="{D0FF3C98-59C8-4C08-9D95-2B9E08A7FDD4}" srcOrd="0" destOrd="0" presId="urn:microsoft.com/office/officeart/2005/8/layout/vProcess5"/>
    <dgm:cxn modelId="{F4CF78CF-1129-4E21-B28C-ECCBC0F57F48}" type="presOf" srcId="{FEDA5861-A4EA-41CB-B6E2-77F721A2F814}" destId="{648D2985-F924-4E48-905F-8A38BFF993B6}" srcOrd="0" destOrd="0" presId="urn:microsoft.com/office/officeart/2005/8/layout/vProcess5"/>
    <dgm:cxn modelId="{4C4CD831-D56C-4DA5-B5EF-BB2076000B72}" type="presParOf" srcId="{D0FF3C98-59C8-4C08-9D95-2B9E08A7FDD4}" destId="{63FC6E4A-EB8B-4F2D-88B8-A357D63F7252}" srcOrd="0" destOrd="0" presId="urn:microsoft.com/office/officeart/2005/8/layout/vProcess5"/>
    <dgm:cxn modelId="{0FCFD10D-8583-4519-BE9D-125535630ABD}" type="presParOf" srcId="{D0FF3C98-59C8-4C08-9D95-2B9E08A7FDD4}" destId="{648D2985-F924-4E48-905F-8A38BFF993B6}" srcOrd="1" destOrd="0" presId="urn:microsoft.com/office/officeart/2005/8/layout/vProcess5"/>
    <dgm:cxn modelId="{695D8316-904E-42D7-B24E-2141706E6EA5}" type="presParOf" srcId="{D0FF3C98-59C8-4C08-9D95-2B9E08A7FDD4}" destId="{799FC821-1CAB-4E1F-9950-4A6D35F8B83E}" srcOrd="2" destOrd="0" presId="urn:microsoft.com/office/officeart/2005/8/layout/vProcess5"/>
    <dgm:cxn modelId="{E914CBD7-0AAD-4BE2-A246-50F3AEB4393F}" type="presParOf" srcId="{D0FF3C98-59C8-4C08-9D95-2B9E08A7FDD4}" destId="{6B9C6CD2-CFC8-488E-BEC8-314F86A61E75}" srcOrd="3" destOrd="0" presId="urn:microsoft.com/office/officeart/2005/8/layout/vProcess5"/>
    <dgm:cxn modelId="{619B44C7-A19A-4DE3-A388-72B9504190C6}" type="presParOf" srcId="{D0FF3C98-59C8-4C08-9D95-2B9E08A7FDD4}" destId="{9D451994-02F7-44D8-B7E9-406EBB5444DF}" srcOrd="4" destOrd="0" presId="urn:microsoft.com/office/officeart/2005/8/layout/vProcess5"/>
    <dgm:cxn modelId="{A2E201F3-6244-4136-9D5F-F350186A12B1}" type="presParOf" srcId="{D0FF3C98-59C8-4C08-9D95-2B9E08A7FDD4}" destId="{F6DF2862-1FBC-4397-95F5-865679CDA28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9C913-66FF-4F9C-9163-C613B081ABC3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5B56DD-C9DE-4A54-A744-C0D631E918C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Dataset: </a:t>
          </a:r>
          <a:r>
            <a:rPr lang="en-US" dirty="0">
              <a:latin typeface="Aptos Display" panose="020F0302020204030204"/>
            </a:rPr>
            <a:t>CIFAR-100 (10,000</a:t>
          </a:r>
          <a:r>
            <a:rPr lang="en-US" dirty="0"/>
            <a:t> images of 32x32 pixels across 100 classes</a:t>
          </a:r>
          <a:r>
            <a:rPr lang="en-US" dirty="0">
              <a:latin typeface="Aptos Display" panose="020F0302020204030204"/>
            </a:rPr>
            <a:t>)</a:t>
          </a:r>
          <a:endParaRPr lang="en-US" dirty="0"/>
        </a:p>
      </dgm:t>
    </dgm:pt>
    <dgm:pt modelId="{9D66F507-324D-4E1D-B691-383F4A98831B}" type="parTrans" cxnId="{BF3AF664-DF39-4317-9464-2B99B7CE7F41}">
      <dgm:prSet/>
      <dgm:spPr/>
      <dgm:t>
        <a:bodyPr/>
        <a:lstStyle/>
        <a:p>
          <a:endParaRPr lang="en-US"/>
        </a:p>
      </dgm:t>
    </dgm:pt>
    <dgm:pt modelId="{7E93004A-2E34-4675-A856-9436EB9734D0}" type="sibTrans" cxnId="{BF3AF664-DF39-4317-9464-2B99B7CE7F41}">
      <dgm:prSet/>
      <dgm:spPr/>
      <dgm:t>
        <a:bodyPr/>
        <a:lstStyle/>
        <a:p>
          <a:endParaRPr lang="en-US"/>
        </a:p>
      </dgm:t>
    </dgm:pt>
    <dgm:pt modelId="{25F48023-D070-4707-AB91-E12B2EC4E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Images normalized and resized to 224x224 pixels </a:t>
          </a:r>
        </a:p>
      </dgm:t>
    </dgm:pt>
    <dgm:pt modelId="{42C56F90-4F2C-4A3C-AE23-78D2DCCA301E}" type="parTrans" cxnId="{BF40931C-39E5-45B8-BE68-7C581765958D}">
      <dgm:prSet/>
      <dgm:spPr/>
      <dgm:t>
        <a:bodyPr/>
        <a:lstStyle/>
        <a:p>
          <a:endParaRPr lang="en-US"/>
        </a:p>
      </dgm:t>
    </dgm:pt>
    <dgm:pt modelId="{B84DBD7F-03D4-4D89-AD8F-58D17D0DF13D}" type="sibTrans" cxnId="{BF40931C-39E5-45B8-BE68-7C581765958D}">
      <dgm:prSet/>
      <dgm:spPr/>
      <dgm:t>
        <a:bodyPr/>
        <a:lstStyle/>
        <a:p>
          <a:endParaRPr lang="en-US"/>
        </a:p>
      </dgm:t>
    </dgm:pt>
    <dgm:pt modelId="{176AD377-2C8C-414B-A92F-DE9FA340C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Train/test split: 80/20</a:t>
          </a:r>
        </a:p>
      </dgm:t>
    </dgm:pt>
    <dgm:pt modelId="{C7DDC77D-C181-49C4-A967-74A6EBE27397}" type="parTrans" cxnId="{9016FB23-5832-4868-B5B6-CB92B6E53D06}">
      <dgm:prSet/>
      <dgm:spPr/>
      <dgm:t>
        <a:bodyPr/>
        <a:lstStyle/>
        <a:p>
          <a:endParaRPr lang="en-US"/>
        </a:p>
      </dgm:t>
    </dgm:pt>
    <dgm:pt modelId="{3B159787-42BD-4070-A242-EB5B970CBB53}" type="sibTrans" cxnId="{9016FB23-5832-4868-B5B6-CB92B6E53D06}">
      <dgm:prSet/>
      <dgm:spPr/>
      <dgm:t>
        <a:bodyPr/>
        <a:lstStyle/>
        <a:p>
          <a:endParaRPr lang="en-US"/>
        </a:p>
      </dgm:t>
    </dgm:pt>
    <dgm:pt modelId="{8FD1AE1E-72E2-4D6F-96D7-8E32CC215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Augmentation: (rotation, dimensions shift, shear and zoom range, and horizontal flip)</a:t>
          </a:r>
        </a:p>
      </dgm:t>
    </dgm:pt>
    <dgm:pt modelId="{0513C388-5765-4476-953A-D9A3CB1A7FBD}" type="parTrans" cxnId="{BF3118E0-0FDB-478A-84E1-4268D3AE5DD2}">
      <dgm:prSet/>
      <dgm:spPr/>
      <dgm:t>
        <a:bodyPr/>
        <a:lstStyle/>
        <a:p>
          <a:endParaRPr lang="en-US"/>
        </a:p>
      </dgm:t>
    </dgm:pt>
    <dgm:pt modelId="{0A577355-1F1C-422D-B7A0-4072493F5677}" type="sibTrans" cxnId="{BF3118E0-0FDB-478A-84E1-4268D3AE5DD2}">
      <dgm:prSet/>
      <dgm:spPr/>
      <dgm:t>
        <a:bodyPr/>
        <a:lstStyle/>
        <a:p>
          <a:endParaRPr lang="en-US"/>
        </a:p>
      </dgm:t>
    </dgm:pt>
    <dgm:pt modelId="{2B1EDB31-A673-4E44-8950-4A19B60F4C58}" type="pres">
      <dgm:prSet presAssocID="{1B49C913-66FF-4F9C-9163-C613B081ABC3}" presName="root" presStyleCnt="0">
        <dgm:presLayoutVars>
          <dgm:dir/>
          <dgm:resizeHandles val="exact"/>
        </dgm:presLayoutVars>
      </dgm:prSet>
      <dgm:spPr/>
    </dgm:pt>
    <dgm:pt modelId="{2977916E-6EC8-4AD5-B00A-E3EB4B908243}" type="pres">
      <dgm:prSet presAssocID="{CA5B56DD-C9DE-4A54-A744-C0D631E918CC}" presName="compNode" presStyleCnt="0"/>
      <dgm:spPr/>
    </dgm:pt>
    <dgm:pt modelId="{9F4C988A-6CCD-41FF-9146-A96CDC5DF73F}" type="pres">
      <dgm:prSet presAssocID="{CA5B56DD-C9DE-4A54-A744-C0D631E918CC}" presName="bgRect" presStyleLbl="bgShp" presStyleIdx="0" presStyleCnt="4"/>
      <dgm:spPr/>
    </dgm:pt>
    <dgm:pt modelId="{5FF6B6FF-26E4-4CB7-A6AE-B9C172A0AC98}" type="pres">
      <dgm:prSet presAssocID="{CA5B56DD-C9DE-4A54-A744-C0D631E918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658BDE-7A0D-42A0-9655-D219CB187AC0}" type="pres">
      <dgm:prSet presAssocID="{CA5B56DD-C9DE-4A54-A744-C0D631E918CC}" presName="spaceRect" presStyleCnt="0"/>
      <dgm:spPr/>
    </dgm:pt>
    <dgm:pt modelId="{FF6878E9-2A9F-43C6-A0DB-21498AB798E4}" type="pres">
      <dgm:prSet presAssocID="{CA5B56DD-C9DE-4A54-A744-C0D631E918CC}" presName="parTx" presStyleLbl="revTx" presStyleIdx="0" presStyleCnt="4">
        <dgm:presLayoutVars>
          <dgm:chMax val="0"/>
          <dgm:chPref val="0"/>
        </dgm:presLayoutVars>
      </dgm:prSet>
      <dgm:spPr/>
    </dgm:pt>
    <dgm:pt modelId="{0C7235C6-0040-4341-8B26-70845329AF8E}" type="pres">
      <dgm:prSet presAssocID="{7E93004A-2E34-4675-A856-9436EB9734D0}" presName="sibTrans" presStyleCnt="0"/>
      <dgm:spPr/>
    </dgm:pt>
    <dgm:pt modelId="{28B0FE48-19D3-4F4B-B7C5-AF73F3B03688}" type="pres">
      <dgm:prSet presAssocID="{25F48023-D070-4707-AB91-E12B2EC4ED21}" presName="compNode" presStyleCnt="0"/>
      <dgm:spPr/>
    </dgm:pt>
    <dgm:pt modelId="{DD0E3C7F-196C-40D5-9F07-4958A0A7326F}" type="pres">
      <dgm:prSet presAssocID="{25F48023-D070-4707-AB91-E12B2EC4ED21}" presName="bgRect" presStyleLbl="bgShp" presStyleIdx="1" presStyleCnt="4"/>
      <dgm:spPr/>
    </dgm:pt>
    <dgm:pt modelId="{7A185D31-D951-4D19-8783-896F0F9B8D28}" type="pres">
      <dgm:prSet presAssocID="{25F48023-D070-4707-AB91-E12B2EC4ED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8A49ACA-41CF-4EF8-B10C-275876A6D087}" type="pres">
      <dgm:prSet presAssocID="{25F48023-D070-4707-AB91-E12B2EC4ED21}" presName="spaceRect" presStyleCnt="0"/>
      <dgm:spPr/>
    </dgm:pt>
    <dgm:pt modelId="{4371E6BB-861D-4836-8A00-8CF8E5AF2BB9}" type="pres">
      <dgm:prSet presAssocID="{25F48023-D070-4707-AB91-E12B2EC4ED21}" presName="parTx" presStyleLbl="revTx" presStyleIdx="1" presStyleCnt="4">
        <dgm:presLayoutVars>
          <dgm:chMax val="0"/>
          <dgm:chPref val="0"/>
        </dgm:presLayoutVars>
      </dgm:prSet>
      <dgm:spPr/>
    </dgm:pt>
    <dgm:pt modelId="{1D287F21-DDA4-4B6E-9FB7-E5B9500A73FC}" type="pres">
      <dgm:prSet presAssocID="{B84DBD7F-03D4-4D89-AD8F-58D17D0DF13D}" presName="sibTrans" presStyleCnt="0"/>
      <dgm:spPr/>
    </dgm:pt>
    <dgm:pt modelId="{F402C987-ECB9-4A39-8A61-F54E1B37E68E}" type="pres">
      <dgm:prSet presAssocID="{176AD377-2C8C-414B-A92F-DE9FA340C48B}" presName="compNode" presStyleCnt="0"/>
      <dgm:spPr/>
    </dgm:pt>
    <dgm:pt modelId="{73874E20-E65E-4136-BB28-EF0913B00B47}" type="pres">
      <dgm:prSet presAssocID="{176AD377-2C8C-414B-A92F-DE9FA340C48B}" presName="bgRect" presStyleLbl="bgShp" presStyleIdx="2" presStyleCnt="4"/>
      <dgm:spPr/>
    </dgm:pt>
    <dgm:pt modelId="{A9CB414D-55D1-4EB0-A52D-03FD87585DB6}" type="pres">
      <dgm:prSet presAssocID="{176AD377-2C8C-414B-A92F-DE9FA340C4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it"/>
        </a:ext>
      </dgm:extLst>
    </dgm:pt>
    <dgm:pt modelId="{418AD9BC-5334-4872-9622-F607DA29779C}" type="pres">
      <dgm:prSet presAssocID="{176AD377-2C8C-414B-A92F-DE9FA340C48B}" presName="spaceRect" presStyleCnt="0"/>
      <dgm:spPr/>
    </dgm:pt>
    <dgm:pt modelId="{E652B100-0BF4-4C82-BF85-B40E44D96CA0}" type="pres">
      <dgm:prSet presAssocID="{176AD377-2C8C-414B-A92F-DE9FA340C48B}" presName="parTx" presStyleLbl="revTx" presStyleIdx="2" presStyleCnt="4">
        <dgm:presLayoutVars>
          <dgm:chMax val="0"/>
          <dgm:chPref val="0"/>
        </dgm:presLayoutVars>
      </dgm:prSet>
      <dgm:spPr/>
    </dgm:pt>
    <dgm:pt modelId="{FD6EDFC6-54A4-4A6A-9B5C-E10A94F9FCB7}" type="pres">
      <dgm:prSet presAssocID="{3B159787-42BD-4070-A242-EB5B970CBB53}" presName="sibTrans" presStyleCnt="0"/>
      <dgm:spPr/>
    </dgm:pt>
    <dgm:pt modelId="{E01B31C5-19C7-4680-B35C-51996B4DF86B}" type="pres">
      <dgm:prSet presAssocID="{8FD1AE1E-72E2-4D6F-96D7-8E32CC21510C}" presName="compNode" presStyleCnt="0"/>
      <dgm:spPr/>
    </dgm:pt>
    <dgm:pt modelId="{B2756DE7-2908-4965-A9AB-339FA9826035}" type="pres">
      <dgm:prSet presAssocID="{8FD1AE1E-72E2-4D6F-96D7-8E32CC21510C}" presName="bgRect" presStyleLbl="bgShp" presStyleIdx="3" presStyleCnt="4"/>
      <dgm:spPr/>
    </dgm:pt>
    <dgm:pt modelId="{7B7F2011-4AC0-4076-B71C-31BA0215BB05}" type="pres">
      <dgm:prSet presAssocID="{8FD1AE1E-72E2-4D6F-96D7-8E32CC2151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66DFA44C-683C-49A4-BA92-E2C5DD1EA708}" type="pres">
      <dgm:prSet presAssocID="{8FD1AE1E-72E2-4D6F-96D7-8E32CC21510C}" presName="spaceRect" presStyleCnt="0"/>
      <dgm:spPr/>
    </dgm:pt>
    <dgm:pt modelId="{D0BC3226-F45A-43E9-AA0E-7822F988D0F9}" type="pres">
      <dgm:prSet presAssocID="{8FD1AE1E-72E2-4D6F-96D7-8E32CC2151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40931C-39E5-45B8-BE68-7C581765958D}" srcId="{1B49C913-66FF-4F9C-9163-C613B081ABC3}" destId="{25F48023-D070-4707-AB91-E12B2EC4ED21}" srcOrd="1" destOrd="0" parTransId="{42C56F90-4F2C-4A3C-AE23-78D2DCCA301E}" sibTransId="{B84DBD7F-03D4-4D89-AD8F-58D17D0DF13D}"/>
    <dgm:cxn modelId="{9016FB23-5832-4868-B5B6-CB92B6E53D06}" srcId="{1B49C913-66FF-4F9C-9163-C613B081ABC3}" destId="{176AD377-2C8C-414B-A92F-DE9FA340C48B}" srcOrd="2" destOrd="0" parTransId="{C7DDC77D-C181-49C4-A967-74A6EBE27397}" sibTransId="{3B159787-42BD-4070-A242-EB5B970CBB53}"/>
    <dgm:cxn modelId="{9F85892C-7B27-45AA-815C-17356C98D8A8}" type="presOf" srcId="{8FD1AE1E-72E2-4D6F-96D7-8E32CC21510C}" destId="{D0BC3226-F45A-43E9-AA0E-7822F988D0F9}" srcOrd="0" destOrd="0" presId="urn:microsoft.com/office/officeart/2018/2/layout/IconVerticalSolidList"/>
    <dgm:cxn modelId="{BF3AF664-DF39-4317-9464-2B99B7CE7F41}" srcId="{1B49C913-66FF-4F9C-9163-C613B081ABC3}" destId="{CA5B56DD-C9DE-4A54-A744-C0D631E918CC}" srcOrd="0" destOrd="0" parTransId="{9D66F507-324D-4E1D-B691-383F4A98831B}" sibTransId="{7E93004A-2E34-4675-A856-9436EB9734D0}"/>
    <dgm:cxn modelId="{B6242753-4AD1-4928-BB61-0C0B327A30D9}" type="presOf" srcId="{25F48023-D070-4707-AB91-E12B2EC4ED21}" destId="{4371E6BB-861D-4836-8A00-8CF8E5AF2BB9}" srcOrd="0" destOrd="0" presId="urn:microsoft.com/office/officeart/2018/2/layout/IconVerticalSolidList"/>
    <dgm:cxn modelId="{899CD1CA-0232-4E12-B4E4-9063379400A2}" type="presOf" srcId="{1B49C913-66FF-4F9C-9163-C613B081ABC3}" destId="{2B1EDB31-A673-4E44-8950-4A19B60F4C58}" srcOrd="0" destOrd="0" presId="urn:microsoft.com/office/officeart/2018/2/layout/IconVerticalSolidList"/>
    <dgm:cxn modelId="{BF3118E0-0FDB-478A-84E1-4268D3AE5DD2}" srcId="{1B49C913-66FF-4F9C-9163-C613B081ABC3}" destId="{8FD1AE1E-72E2-4D6F-96D7-8E32CC21510C}" srcOrd="3" destOrd="0" parTransId="{0513C388-5765-4476-953A-D9A3CB1A7FBD}" sibTransId="{0A577355-1F1C-422D-B7A0-4072493F5677}"/>
    <dgm:cxn modelId="{860954E2-0AF5-407D-9BB6-8975357D7B14}" type="presOf" srcId="{176AD377-2C8C-414B-A92F-DE9FA340C48B}" destId="{E652B100-0BF4-4C82-BF85-B40E44D96CA0}" srcOrd="0" destOrd="0" presId="urn:microsoft.com/office/officeart/2018/2/layout/IconVerticalSolidList"/>
    <dgm:cxn modelId="{52A4A8FE-B1C1-46CB-B41B-5B70DAF09B56}" type="presOf" srcId="{CA5B56DD-C9DE-4A54-A744-C0D631E918CC}" destId="{FF6878E9-2A9F-43C6-A0DB-21498AB798E4}" srcOrd="0" destOrd="0" presId="urn:microsoft.com/office/officeart/2018/2/layout/IconVerticalSolidList"/>
    <dgm:cxn modelId="{6D716AAC-7283-4CA0-A5C9-3BDC9BCD28C9}" type="presParOf" srcId="{2B1EDB31-A673-4E44-8950-4A19B60F4C58}" destId="{2977916E-6EC8-4AD5-B00A-E3EB4B908243}" srcOrd="0" destOrd="0" presId="urn:microsoft.com/office/officeart/2018/2/layout/IconVerticalSolidList"/>
    <dgm:cxn modelId="{F28FAEEB-6CF7-41DB-A0C6-3AAA75976B1B}" type="presParOf" srcId="{2977916E-6EC8-4AD5-B00A-E3EB4B908243}" destId="{9F4C988A-6CCD-41FF-9146-A96CDC5DF73F}" srcOrd="0" destOrd="0" presId="urn:microsoft.com/office/officeart/2018/2/layout/IconVerticalSolidList"/>
    <dgm:cxn modelId="{3FA85190-E4B4-4F63-9587-E08A679C5465}" type="presParOf" srcId="{2977916E-6EC8-4AD5-B00A-E3EB4B908243}" destId="{5FF6B6FF-26E4-4CB7-A6AE-B9C172A0AC98}" srcOrd="1" destOrd="0" presId="urn:microsoft.com/office/officeart/2018/2/layout/IconVerticalSolidList"/>
    <dgm:cxn modelId="{A97D1C48-1CDD-44ED-BB19-7723A8584537}" type="presParOf" srcId="{2977916E-6EC8-4AD5-B00A-E3EB4B908243}" destId="{BC658BDE-7A0D-42A0-9655-D219CB187AC0}" srcOrd="2" destOrd="0" presId="urn:microsoft.com/office/officeart/2018/2/layout/IconVerticalSolidList"/>
    <dgm:cxn modelId="{FF790D42-56BA-4B0E-97FB-14D58048E390}" type="presParOf" srcId="{2977916E-6EC8-4AD5-B00A-E3EB4B908243}" destId="{FF6878E9-2A9F-43C6-A0DB-21498AB798E4}" srcOrd="3" destOrd="0" presId="urn:microsoft.com/office/officeart/2018/2/layout/IconVerticalSolidList"/>
    <dgm:cxn modelId="{FBF21AC5-C993-4EA0-B94E-5D28678D94B0}" type="presParOf" srcId="{2B1EDB31-A673-4E44-8950-4A19B60F4C58}" destId="{0C7235C6-0040-4341-8B26-70845329AF8E}" srcOrd="1" destOrd="0" presId="urn:microsoft.com/office/officeart/2018/2/layout/IconVerticalSolidList"/>
    <dgm:cxn modelId="{5A013A35-231A-4E76-B42C-434E25CD7FF9}" type="presParOf" srcId="{2B1EDB31-A673-4E44-8950-4A19B60F4C58}" destId="{28B0FE48-19D3-4F4B-B7C5-AF73F3B03688}" srcOrd="2" destOrd="0" presId="urn:microsoft.com/office/officeart/2018/2/layout/IconVerticalSolidList"/>
    <dgm:cxn modelId="{DF755F6F-B118-4713-81AC-0D01819F38F6}" type="presParOf" srcId="{28B0FE48-19D3-4F4B-B7C5-AF73F3B03688}" destId="{DD0E3C7F-196C-40D5-9F07-4958A0A7326F}" srcOrd="0" destOrd="0" presId="urn:microsoft.com/office/officeart/2018/2/layout/IconVerticalSolidList"/>
    <dgm:cxn modelId="{68403C68-9487-4CEF-89E9-A6984DCD7CC6}" type="presParOf" srcId="{28B0FE48-19D3-4F4B-B7C5-AF73F3B03688}" destId="{7A185D31-D951-4D19-8783-896F0F9B8D28}" srcOrd="1" destOrd="0" presId="urn:microsoft.com/office/officeart/2018/2/layout/IconVerticalSolidList"/>
    <dgm:cxn modelId="{8A015256-A051-4CCB-B5B8-AB7A5ED83FC4}" type="presParOf" srcId="{28B0FE48-19D3-4F4B-B7C5-AF73F3B03688}" destId="{78A49ACA-41CF-4EF8-B10C-275876A6D087}" srcOrd="2" destOrd="0" presId="urn:microsoft.com/office/officeart/2018/2/layout/IconVerticalSolidList"/>
    <dgm:cxn modelId="{BED91A14-6EAC-49D2-B733-78BB5E3B3434}" type="presParOf" srcId="{28B0FE48-19D3-4F4B-B7C5-AF73F3B03688}" destId="{4371E6BB-861D-4836-8A00-8CF8E5AF2BB9}" srcOrd="3" destOrd="0" presId="urn:microsoft.com/office/officeart/2018/2/layout/IconVerticalSolidList"/>
    <dgm:cxn modelId="{F0477BF8-4ED2-492C-B7F5-5427D3B4FA35}" type="presParOf" srcId="{2B1EDB31-A673-4E44-8950-4A19B60F4C58}" destId="{1D287F21-DDA4-4B6E-9FB7-E5B9500A73FC}" srcOrd="3" destOrd="0" presId="urn:microsoft.com/office/officeart/2018/2/layout/IconVerticalSolidList"/>
    <dgm:cxn modelId="{3ABED5C1-C627-4AF4-8D3A-BA349B30892E}" type="presParOf" srcId="{2B1EDB31-A673-4E44-8950-4A19B60F4C58}" destId="{F402C987-ECB9-4A39-8A61-F54E1B37E68E}" srcOrd="4" destOrd="0" presId="urn:microsoft.com/office/officeart/2018/2/layout/IconVerticalSolidList"/>
    <dgm:cxn modelId="{FA9542BB-A675-4BC2-9AFC-FA4AA53DA957}" type="presParOf" srcId="{F402C987-ECB9-4A39-8A61-F54E1B37E68E}" destId="{73874E20-E65E-4136-BB28-EF0913B00B47}" srcOrd="0" destOrd="0" presId="urn:microsoft.com/office/officeart/2018/2/layout/IconVerticalSolidList"/>
    <dgm:cxn modelId="{5BA5022C-DD3E-492B-A799-980FA4E84281}" type="presParOf" srcId="{F402C987-ECB9-4A39-8A61-F54E1B37E68E}" destId="{A9CB414D-55D1-4EB0-A52D-03FD87585DB6}" srcOrd="1" destOrd="0" presId="urn:microsoft.com/office/officeart/2018/2/layout/IconVerticalSolidList"/>
    <dgm:cxn modelId="{35C6D00E-6031-40F6-BDBC-F9AEBABCAEFC}" type="presParOf" srcId="{F402C987-ECB9-4A39-8A61-F54E1B37E68E}" destId="{418AD9BC-5334-4872-9622-F607DA29779C}" srcOrd="2" destOrd="0" presId="urn:microsoft.com/office/officeart/2018/2/layout/IconVerticalSolidList"/>
    <dgm:cxn modelId="{3079C048-35B6-4026-9478-DF9CAE8ABEC3}" type="presParOf" srcId="{F402C987-ECB9-4A39-8A61-F54E1B37E68E}" destId="{E652B100-0BF4-4C82-BF85-B40E44D96CA0}" srcOrd="3" destOrd="0" presId="urn:microsoft.com/office/officeart/2018/2/layout/IconVerticalSolidList"/>
    <dgm:cxn modelId="{38399A4F-8A34-432A-B1CD-3F41C71AC509}" type="presParOf" srcId="{2B1EDB31-A673-4E44-8950-4A19B60F4C58}" destId="{FD6EDFC6-54A4-4A6A-9B5C-E10A94F9FCB7}" srcOrd="5" destOrd="0" presId="urn:microsoft.com/office/officeart/2018/2/layout/IconVerticalSolidList"/>
    <dgm:cxn modelId="{EB18AFE3-81BE-4ADE-8B28-CD61AB40C3B2}" type="presParOf" srcId="{2B1EDB31-A673-4E44-8950-4A19B60F4C58}" destId="{E01B31C5-19C7-4680-B35C-51996B4DF86B}" srcOrd="6" destOrd="0" presId="urn:microsoft.com/office/officeart/2018/2/layout/IconVerticalSolidList"/>
    <dgm:cxn modelId="{3AC2CF53-D8AC-42E6-8883-3A775E1619BB}" type="presParOf" srcId="{E01B31C5-19C7-4680-B35C-51996B4DF86B}" destId="{B2756DE7-2908-4965-A9AB-339FA9826035}" srcOrd="0" destOrd="0" presId="urn:microsoft.com/office/officeart/2018/2/layout/IconVerticalSolidList"/>
    <dgm:cxn modelId="{9323D11A-F021-4348-A57A-329764D3D478}" type="presParOf" srcId="{E01B31C5-19C7-4680-B35C-51996B4DF86B}" destId="{7B7F2011-4AC0-4076-B71C-31BA0215BB05}" srcOrd="1" destOrd="0" presId="urn:microsoft.com/office/officeart/2018/2/layout/IconVerticalSolidList"/>
    <dgm:cxn modelId="{5B13B4E6-CC9F-480C-B9EB-0AAB93683D38}" type="presParOf" srcId="{E01B31C5-19C7-4680-B35C-51996B4DF86B}" destId="{66DFA44C-683C-49A4-BA92-E2C5DD1EA708}" srcOrd="2" destOrd="0" presId="urn:microsoft.com/office/officeart/2018/2/layout/IconVerticalSolidList"/>
    <dgm:cxn modelId="{156517E4-BE56-4E26-9726-AE3A468DBF36}" type="presParOf" srcId="{E01B31C5-19C7-4680-B35C-51996B4DF86B}" destId="{D0BC3226-F45A-43E9-AA0E-7822F988D0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3F0C7-8E1A-441D-BE87-F866814006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CB99CB-C120-4D27-A9C4-626F44B5868B}">
      <dgm:prSet/>
      <dgm:spPr/>
      <dgm:t>
        <a:bodyPr/>
        <a:lstStyle/>
        <a:p>
          <a:r>
            <a:rPr lang="en-US"/>
            <a:t>Highest accuracy of 92% with a learning rate of 0.001</a:t>
          </a:r>
        </a:p>
      </dgm:t>
    </dgm:pt>
    <dgm:pt modelId="{46F0F9B0-48D0-4791-8C47-2AE46228AADB}" type="parTrans" cxnId="{BE99CD18-83DD-4A53-9715-08582C04DAD6}">
      <dgm:prSet/>
      <dgm:spPr/>
      <dgm:t>
        <a:bodyPr/>
        <a:lstStyle/>
        <a:p>
          <a:endParaRPr lang="en-US"/>
        </a:p>
      </dgm:t>
    </dgm:pt>
    <dgm:pt modelId="{810A63A0-09F1-4795-BCC9-5A1A23296345}" type="sibTrans" cxnId="{BE99CD18-83DD-4A53-9715-08582C04DAD6}">
      <dgm:prSet/>
      <dgm:spPr/>
      <dgm:t>
        <a:bodyPr/>
        <a:lstStyle/>
        <a:p>
          <a:endParaRPr lang="en-US"/>
        </a:p>
      </dgm:t>
    </dgm:pt>
    <dgm:pt modelId="{36D555CB-C4BF-4C78-83CC-66F196D84665}">
      <dgm:prSet/>
      <dgm:spPr/>
      <dgm:t>
        <a:bodyPr/>
        <a:lstStyle/>
        <a:p>
          <a:r>
            <a:rPr lang="en-US"/>
            <a:t>Learning rate of 0.0001 resulted in slower convergence</a:t>
          </a:r>
        </a:p>
      </dgm:t>
    </dgm:pt>
    <dgm:pt modelId="{3160EC0F-A32B-438B-B3C2-35611B6D30D4}" type="parTrans" cxnId="{C27D16FE-DD62-48EF-A15A-8318CA2E4AC9}">
      <dgm:prSet/>
      <dgm:spPr/>
      <dgm:t>
        <a:bodyPr/>
        <a:lstStyle/>
        <a:p>
          <a:endParaRPr lang="en-US"/>
        </a:p>
      </dgm:t>
    </dgm:pt>
    <dgm:pt modelId="{2E0BADF4-579D-4D00-98A7-66C7F24AE6D7}" type="sibTrans" cxnId="{C27D16FE-DD62-48EF-A15A-8318CA2E4AC9}">
      <dgm:prSet/>
      <dgm:spPr/>
      <dgm:t>
        <a:bodyPr/>
        <a:lstStyle/>
        <a:p>
          <a:endParaRPr lang="en-US"/>
        </a:p>
      </dgm:t>
    </dgm:pt>
    <dgm:pt modelId="{150CEE9E-1BFC-4FB0-8FB8-3B9B0EF1324C}">
      <dgm:prSet/>
      <dgm:spPr/>
      <dgm:t>
        <a:bodyPr/>
        <a:lstStyle/>
        <a:p>
          <a:r>
            <a:rPr lang="en-US"/>
            <a:t>Learning rate of 0.01 led to instability in training dynamics</a:t>
          </a:r>
        </a:p>
      </dgm:t>
    </dgm:pt>
    <dgm:pt modelId="{6149A1B3-D821-4C58-8911-9107C0A9C432}" type="parTrans" cxnId="{01B8FFB6-85CA-4C28-A216-92E56C9FD937}">
      <dgm:prSet/>
      <dgm:spPr/>
      <dgm:t>
        <a:bodyPr/>
        <a:lstStyle/>
        <a:p>
          <a:endParaRPr lang="en-US"/>
        </a:p>
      </dgm:t>
    </dgm:pt>
    <dgm:pt modelId="{53EE53F3-D5F4-4A89-B029-BD7E46C38AE4}" type="sibTrans" cxnId="{01B8FFB6-85CA-4C28-A216-92E56C9FD937}">
      <dgm:prSet/>
      <dgm:spPr/>
      <dgm:t>
        <a:bodyPr/>
        <a:lstStyle/>
        <a:p>
          <a:endParaRPr lang="en-US"/>
        </a:p>
      </dgm:t>
    </dgm:pt>
    <dgm:pt modelId="{0E39B22D-EC11-46FC-8E0D-3501484BE2D7}">
      <dgm:prSet/>
      <dgm:spPr/>
      <dgm:t>
        <a:bodyPr/>
        <a:lstStyle/>
        <a:p>
          <a:r>
            <a:rPr lang="en-US"/>
            <a:t>The Confusion Matrix indicated excellent recognition for some classes (e.g., cats and dogs) but showed some misclassifications between similar categories (e.g., trucks and cars)</a:t>
          </a:r>
        </a:p>
      </dgm:t>
    </dgm:pt>
    <dgm:pt modelId="{32FD6AA1-2515-46CC-89C3-F6B099873F7D}" type="parTrans" cxnId="{814A58CD-83A1-4120-94D6-D1D799E1B8F8}">
      <dgm:prSet/>
      <dgm:spPr/>
      <dgm:t>
        <a:bodyPr/>
        <a:lstStyle/>
        <a:p>
          <a:endParaRPr lang="en-US"/>
        </a:p>
      </dgm:t>
    </dgm:pt>
    <dgm:pt modelId="{1DE76C09-6889-4BA3-AF2A-3614731FC5EA}" type="sibTrans" cxnId="{814A58CD-83A1-4120-94D6-D1D799E1B8F8}">
      <dgm:prSet/>
      <dgm:spPr/>
      <dgm:t>
        <a:bodyPr/>
        <a:lstStyle/>
        <a:p>
          <a:endParaRPr lang="en-US"/>
        </a:p>
      </dgm:t>
    </dgm:pt>
    <dgm:pt modelId="{21C35E03-59EF-4A7B-9134-2715E37A4DE4}" type="pres">
      <dgm:prSet presAssocID="{E863F0C7-8E1A-441D-BE87-F866814006F6}" presName="root" presStyleCnt="0">
        <dgm:presLayoutVars>
          <dgm:dir/>
          <dgm:resizeHandles val="exact"/>
        </dgm:presLayoutVars>
      </dgm:prSet>
      <dgm:spPr/>
    </dgm:pt>
    <dgm:pt modelId="{DFE3154C-4D95-4E6C-98F9-9B9F719816A8}" type="pres">
      <dgm:prSet presAssocID="{E863F0C7-8E1A-441D-BE87-F866814006F6}" presName="container" presStyleCnt="0">
        <dgm:presLayoutVars>
          <dgm:dir/>
          <dgm:resizeHandles val="exact"/>
        </dgm:presLayoutVars>
      </dgm:prSet>
      <dgm:spPr/>
    </dgm:pt>
    <dgm:pt modelId="{B432B0E6-4DDE-416C-8BC8-CFF54EC21036}" type="pres">
      <dgm:prSet presAssocID="{C4CB99CB-C120-4D27-A9C4-626F44B5868B}" presName="compNode" presStyleCnt="0"/>
      <dgm:spPr/>
    </dgm:pt>
    <dgm:pt modelId="{10F60329-F6E7-4489-A150-BA5994C73F32}" type="pres">
      <dgm:prSet presAssocID="{C4CB99CB-C120-4D27-A9C4-626F44B5868B}" presName="iconBgRect" presStyleLbl="bgShp" presStyleIdx="0" presStyleCnt="4"/>
      <dgm:spPr/>
    </dgm:pt>
    <dgm:pt modelId="{9D317240-BAA5-4A85-8D0F-853BB5B8181B}" type="pres">
      <dgm:prSet presAssocID="{C4CB99CB-C120-4D27-A9C4-626F44B586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0F4988C-10B4-43C0-8E81-F9C70F600182}" type="pres">
      <dgm:prSet presAssocID="{C4CB99CB-C120-4D27-A9C4-626F44B5868B}" presName="spaceRect" presStyleCnt="0"/>
      <dgm:spPr/>
    </dgm:pt>
    <dgm:pt modelId="{121482CC-D654-4E5B-B43C-C4ED87AE0738}" type="pres">
      <dgm:prSet presAssocID="{C4CB99CB-C120-4D27-A9C4-626F44B5868B}" presName="textRect" presStyleLbl="revTx" presStyleIdx="0" presStyleCnt="4">
        <dgm:presLayoutVars>
          <dgm:chMax val="1"/>
          <dgm:chPref val="1"/>
        </dgm:presLayoutVars>
      </dgm:prSet>
      <dgm:spPr/>
    </dgm:pt>
    <dgm:pt modelId="{76BA32F1-F5BC-4807-B6C8-BEEE32417CAD}" type="pres">
      <dgm:prSet presAssocID="{810A63A0-09F1-4795-BCC9-5A1A23296345}" presName="sibTrans" presStyleLbl="sibTrans2D1" presStyleIdx="0" presStyleCnt="0"/>
      <dgm:spPr/>
    </dgm:pt>
    <dgm:pt modelId="{B3293354-92D3-483F-A330-66176D9B9C72}" type="pres">
      <dgm:prSet presAssocID="{36D555CB-C4BF-4C78-83CC-66F196D84665}" presName="compNode" presStyleCnt="0"/>
      <dgm:spPr/>
    </dgm:pt>
    <dgm:pt modelId="{C666F6A3-DA36-48DC-B93F-00B8EDC9835F}" type="pres">
      <dgm:prSet presAssocID="{36D555CB-C4BF-4C78-83CC-66F196D84665}" presName="iconBgRect" presStyleLbl="bgShp" presStyleIdx="1" presStyleCnt="4"/>
      <dgm:spPr/>
    </dgm:pt>
    <dgm:pt modelId="{62ED4463-7D71-4808-AE45-C5D354143291}" type="pres">
      <dgm:prSet presAssocID="{36D555CB-C4BF-4C78-83CC-66F196D846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80DE35-8C4B-4F87-B1A5-3989F93C6B61}" type="pres">
      <dgm:prSet presAssocID="{36D555CB-C4BF-4C78-83CC-66F196D84665}" presName="spaceRect" presStyleCnt="0"/>
      <dgm:spPr/>
    </dgm:pt>
    <dgm:pt modelId="{409F39A3-627C-4A09-9AD8-5CAC3B26A70C}" type="pres">
      <dgm:prSet presAssocID="{36D555CB-C4BF-4C78-83CC-66F196D84665}" presName="textRect" presStyleLbl="revTx" presStyleIdx="1" presStyleCnt="4">
        <dgm:presLayoutVars>
          <dgm:chMax val="1"/>
          <dgm:chPref val="1"/>
        </dgm:presLayoutVars>
      </dgm:prSet>
      <dgm:spPr/>
    </dgm:pt>
    <dgm:pt modelId="{33DB8D84-44EE-436C-B509-9E9CADC1FA6A}" type="pres">
      <dgm:prSet presAssocID="{2E0BADF4-579D-4D00-98A7-66C7F24AE6D7}" presName="sibTrans" presStyleLbl="sibTrans2D1" presStyleIdx="0" presStyleCnt="0"/>
      <dgm:spPr/>
    </dgm:pt>
    <dgm:pt modelId="{3BB0FFC1-52FC-49A6-832B-904C06EBCF1B}" type="pres">
      <dgm:prSet presAssocID="{150CEE9E-1BFC-4FB0-8FB8-3B9B0EF1324C}" presName="compNode" presStyleCnt="0"/>
      <dgm:spPr/>
    </dgm:pt>
    <dgm:pt modelId="{A423898F-88FF-4705-ABFB-111A4242DEB7}" type="pres">
      <dgm:prSet presAssocID="{150CEE9E-1BFC-4FB0-8FB8-3B9B0EF1324C}" presName="iconBgRect" presStyleLbl="bgShp" presStyleIdx="2" presStyleCnt="4"/>
      <dgm:spPr/>
    </dgm:pt>
    <dgm:pt modelId="{2D340EB3-6A72-4B25-9BA6-C51BC02D35C6}" type="pres">
      <dgm:prSet presAssocID="{150CEE9E-1BFC-4FB0-8FB8-3B9B0EF132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4189331-5834-4367-95EE-055A24739515}" type="pres">
      <dgm:prSet presAssocID="{150CEE9E-1BFC-4FB0-8FB8-3B9B0EF1324C}" presName="spaceRect" presStyleCnt="0"/>
      <dgm:spPr/>
    </dgm:pt>
    <dgm:pt modelId="{C8B02FA4-7915-4F81-B694-3B271BD55D22}" type="pres">
      <dgm:prSet presAssocID="{150CEE9E-1BFC-4FB0-8FB8-3B9B0EF1324C}" presName="textRect" presStyleLbl="revTx" presStyleIdx="2" presStyleCnt="4">
        <dgm:presLayoutVars>
          <dgm:chMax val="1"/>
          <dgm:chPref val="1"/>
        </dgm:presLayoutVars>
      </dgm:prSet>
      <dgm:spPr/>
    </dgm:pt>
    <dgm:pt modelId="{52866161-2477-4410-ACF1-76D500B0C435}" type="pres">
      <dgm:prSet presAssocID="{53EE53F3-D5F4-4A89-B029-BD7E46C38AE4}" presName="sibTrans" presStyleLbl="sibTrans2D1" presStyleIdx="0" presStyleCnt="0"/>
      <dgm:spPr/>
    </dgm:pt>
    <dgm:pt modelId="{A2510F3E-36C4-4C11-9746-068B1ED4DF0E}" type="pres">
      <dgm:prSet presAssocID="{0E39B22D-EC11-46FC-8E0D-3501484BE2D7}" presName="compNode" presStyleCnt="0"/>
      <dgm:spPr/>
    </dgm:pt>
    <dgm:pt modelId="{0E4A6432-BCA9-4A40-9281-96998134DFF1}" type="pres">
      <dgm:prSet presAssocID="{0E39B22D-EC11-46FC-8E0D-3501484BE2D7}" presName="iconBgRect" presStyleLbl="bgShp" presStyleIdx="3" presStyleCnt="4"/>
      <dgm:spPr/>
    </dgm:pt>
    <dgm:pt modelId="{60144226-B2C0-479E-AA85-4C15EAB4E301}" type="pres">
      <dgm:prSet presAssocID="{0E39B22D-EC11-46FC-8E0D-3501484BE2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F1C91AF-466A-401C-ADC7-FFA39183163B}" type="pres">
      <dgm:prSet presAssocID="{0E39B22D-EC11-46FC-8E0D-3501484BE2D7}" presName="spaceRect" presStyleCnt="0"/>
      <dgm:spPr/>
    </dgm:pt>
    <dgm:pt modelId="{CD85FB3F-D873-44F3-B6EA-0E87D7A1B0DA}" type="pres">
      <dgm:prSet presAssocID="{0E39B22D-EC11-46FC-8E0D-3501484BE2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910F-A785-4606-9C4C-15C6FEC8B040}" type="presOf" srcId="{E863F0C7-8E1A-441D-BE87-F866814006F6}" destId="{21C35E03-59EF-4A7B-9134-2715E37A4DE4}" srcOrd="0" destOrd="0" presId="urn:microsoft.com/office/officeart/2018/2/layout/IconCircleList"/>
    <dgm:cxn modelId="{BE99CD18-83DD-4A53-9715-08582C04DAD6}" srcId="{E863F0C7-8E1A-441D-BE87-F866814006F6}" destId="{C4CB99CB-C120-4D27-A9C4-626F44B5868B}" srcOrd="0" destOrd="0" parTransId="{46F0F9B0-48D0-4791-8C47-2AE46228AADB}" sibTransId="{810A63A0-09F1-4795-BCC9-5A1A23296345}"/>
    <dgm:cxn modelId="{08999A3A-3358-4953-9D5B-0A45FC618D49}" type="presOf" srcId="{150CEE9E-1BFC-4FB0-8FB8-3B9B0EF1324C}" destId="{C8B02FA4-7915-4F81-B694-3B271BD55D22}" srcOrd="0" destOrd="0" presId="urn:microsoft.com/office/officeart/2018/2/layout/IconCircleList"/>
    <dgm:cxn modelId="{26384540-8D22-45B1-A40B-1D78D79F0B0A}" type="presOf" srcId="{36D555CB-C4BF-4C78-83CC-66F196D84665}" destId="{409F39A3-627C-4A09-9AD8-5CAC3B26A70C}" srcOrd="0" destOrd="0" presId="urn:microsoft.com/office/officeart/2018/2/layout/IconCircleList"/>
    <dgm:cxn modelId="{0020EE74-B1EC-4284-B980-3BD7A56CD6EB}" type="presOf" srcId="{53EE53F3-D5F4-4A89-B029-BD7E46C38AE4}" destId="{52866161-2477-4410-ACF1-76D500B0C435}" srcOrd="0" destOrd="0" presId="urn:microsoft.com/office/officeart/2018/2/layout/IconCircleList"/>
    <dgm:cxn modelId="{B2F0D983-C0EB-4F63-8AC8-9D76184252E8}" type="presOf" srcId="{0E39B22D-EC11-46FC-8E0D-3501484BE2D7}" destId="{CD85FB3F-D873-44F3-B6EA-0E87D7A1B0DA}" srcOrd="0" destOrd="0" presId="urn:microsoft.com/office/officeart/2018/2/layout/IconCircleList"/>
    <dgm:cxn modelId="{701D7EAA-E174-4A5D-8084-05FA11B515AE}" type="presOf" srcId="{810A63A0-09F1-4795-BCC9-5A1A23296345}" destId="{76BA32F1-F5BC-4807-B6C8-BEEE32417CAD}" srcOrd="0" destOrd="0" presId="urn:microsoft.com/office/officeart/2018/2/layout/IconCircleList"/>
    <dgm:cxn modelId="{01B8FFB6-85CA-4C28-A216-92E56C9FD937}" srcId="{E863F0C7-8E1A-441D-BE87-F866814006F6}" destId="{150CEE9E-1BFC-4FB0-8FB8-3B9B0EF1324C}" srcOrd="2" destOrd="0" parTransId="{6149A1B3-D821-4C58-8911-9107C0A9C432}" sibTransId="{53EE53F3-D5F4-4A89-B029-BD7E46C38AE4}"/>
    <dgm:cxn modelId="{A9B657C3-0DCA-4EE3-97D0-F6AC95ACC053}" type="presOf" srcId="{2E0BADF4-579D-4D00-98A7-66C7F24AE6D7}" destId="{33DB8D84-44EE-436C-B509-9E9CADC1FA6A}" srcOrd="0" destOrd="0" presId="urn:microsoft.com/office/officeart/2018/2/layout/IconCircleList"/>
    <dgm:cxn modelId="{567C32C6-0B83-4F91-B39A-3B6A48758746}" type="presOf" srcId="{C4CB99CB-C120-4D27-A9C4-626F44B5868B}" destId="{121482CC-D654-4E5B-B43C-C4ED87AE0738}" srcOrd="0" destOrd="0" presId="urn:microsoft.com/office/officeart/2018/2/layout/IconCircleList"/>
    <dgm:cxn modelId="{814A58CD-83A1-4120-94D6-D1D799E1B8F8}" srcId="{E863F0C7-8E1A-441D-BE87-F866814006F6}" destId="{0E39B22D-EC11-46FC-8E0D-3501484BE2D7}" srcOrd="3" destOrd="0" parTransId="{32FD6AA1-2515-46CC-89C3-F6B099873F7D}" sibTransId="{1DE76C09-6889-4BA3-AF2A-3614731FC5EA}"/>
    <dgm:cxn modelId="{C27D16FE-DD62-48EF-A15A-8318CA2E4AC9}" srcId="{E863F0C7-8E1A-441D-BE87-F866814006F6}" destId="{36D555CB-C4BF-4C78-83CC-66F196D84665}" srcOrd="1" destOrd="0" parTransId="{3160EC0F-A32B-438B-B3C2-35611B6D30D4}" sibTransId="{2E0BADF4-579D-4D00-98A7-66C7F24AE6D7}"/>
    <dgm:cxn modelId="{DD61A531-1806-4660-B03E-A8397F9ABCE9}" type="presParOf" srcId="{21C35E03-59EF-4A7B-9134-2715E37A4DE4}" destId="{DFE3154C-4D95-4E6C-98F9-9B9F719816A8}" srcOrd="0" destOrd="0" presId="urn:microsoft.com/office/officeart/2018/2/layout/IconCircleList"/>
    <dgm:cxn modelId="{7ADADB28-8AB9-4077-8D44-6C82BBE3FE4C}" type="presParOf" srcId="{DFE3154C-4D95-4E6C-98F9-9B9F719816A8}" destId="{B432B0E6-4DDE-416C-8BC8-CFF54EC21036}" srcOrd="0" destOrd="0" presId="urn:microsoft.com/office/officeart/2018/2/layout/IconCircleList"/>
    <dgm:cxn modelId="{23953CAB-9830-4113-933C-7C7FE0E511D2}" type="presParOf" srcId="{B432B0E6-4DDE-416C-8BC8-CFF54EC21036}" destId="{10F60329-F6E7-4489-A150-BA5994C73F32}" srcOrd="0" destOrd="0" presId="urn:microsoft.com/office/officeart/2018/2/layout/IconCircleList"/>
    <dgm:cxn modelId="{CFF710A9-D14D-4F15-A7F0-51E810919CEF}" type="presParOf" srcId="{B432B0E6-4DDE-416C-8BC8-CFF54EC21036}" destId="{9D317240-BAA5-4A85-8D0F-853BB5B8181B}" srcOrd="1" destOrd="0" presId="urn:microsoft.com/office/officeart/2018/2/layout/IconCircleList"/>
    <dgm:cxn modelId="{A5AC3729-F320-456C-8E2E-16D759D6F4EA}" type="presParOf" srcId="{B432B0E6-4DDE-416C-8BC8-CFF54EC21036}" destId="{A0F4988C-10B4-43C0-8E81-F9C70F600182}" srcOrd="2" destOrd="0" presId="urn:microsoft.com/office/officeart/2018/2/layout/IconCircleList"/>
    <dgm:cxn modelId="{4C5EB477-B28E-4DB0-90CA-43E531A68C24}" type="presParOf" srcId="{B432B0E6-4DDE-416C-8BC8-CFF54EC21036}" destId="{121482CC-D654-4E5B-B43C-C4ED87AE0738}" srcOrd="3" destOrd="0" presId="urn:microsoft.com/office/officeart/2018/2/layout/IconCircleList"/>
    <dgm:cxn modelId="{7002FF6E-B81F-417D-AF3E-8946303435A8}" type="presParOf" srcId="{DFE3154C-4D95-4E6C-98F9-9B9F719816A8}" destId="{76BA32F1-F5BC-4807-B6C8-BEEE32417CAD}" srcOrd="1" destOrd="0" presId="urn:microsoft.com/office/officeart/2018/2/layout/IconCircleList"/>
    <dgm:cxn modelId="{4D35B072-5A7E-48B4-8517-6EDB6506F570}" type="presParOf" srcId="{DFE3154C-4D95-4E6C-98F9-9B9F719816A8}" destId="{B3293354-92D3-483F-A330-66176D9B9C72}" srcOrd="2" destOrd="0" presId="urn:microsoft.com/office/officeart/2018/2/layout/IconCircleList"/>
    <dgm:cxn modelId="{4E81B906-1E36-4BD9-BB53-E32F1E528010}" type="presParOf" srcId="{B3293354-92D3-483F-A330-66176D9B9C72}" destId="{C666F6A3-DA36-48DC-B93F-00B8EDC9835F}" srcOrd="0" destOrd="0" presId="urn:microsoft.com/office/officeart/2018/2/layout/IconCircleList"/>
    <dgm:cxn modelId="{6E839049-5136-4652-89A8-739BDC121A05}" type="presParOf" srcId="{B3293354-92D3-483F-A330-66176D9B9C72}" destId="{62ED4463-7D71-4808-AE45-C5D354143291}" srcOrd="1" destOrd="0" presId="urn:microsoft.com/office/officeart/2018/2/layout/IconCircleList"/>
    <dgm:cxn modelId="{DAB07A9C-8661-4A20-AE95-B8AC354F270C}" type="presParOf" srcId="{B3293354-92D3-483F-A330-66176D9B9C72}" destId="{5E80DE35-8C4B-4F87-B1A5-3989F93C6B61}" srcOrd="2" destOrd="0" presId="urn:microsoft.com/office/officeart/2018/2/layout/IconCircleList"/>
    <dgm:cxn modelId="{50639270-CB77-42E8-9BB8-A68382439230}" type="presParOf" srcId="{B3293354-92D3-483F-A330-66176D9B9C72}" destId="{409F39A3-627C-4A09-9AD8-5CAC3B26A70C}" srcOrd="3" destOrd="0" presId="urn:microsoft.com/office/officeart/2018/2/layout/IconCircleList"/>
    <dgm:cxn modelId="{5BB05253-61DC-4097-9241-4ACDACC0498B}" type="presParOf" srcId="{DFE3154C-4D95-4E6C-98F9-9B9F719816A8}" destId="{33DB8D84-44EE-436C-B509-9E9CADC1FA6A}" srcOrd="3" destOrd="0" presId="urn:microsoft.com/office/officeart/2018/2/layout/IconCircleList"/>
    <dgm:cxn modelId="{D52830A6-2EB1-4908-A3E6-D61E17EB60A2}" type="presParOf" srcId="{DFE3154C-4D95-4E6C-98F9-9B9F719816A8}" destId="{3BB0FFC1-52FC-49A6-832B-904C06EBCF1B}" srcOrd="4" destOrd="0" presId="urn:microsoft.com/office/officeart/2018/2/layout/IconCircleList"/>
    <dgm:cxn modelId="{69BCDB25-0AA3-4488-A53F-532D4678502C}" type="presParOf" srcId="{3BB0FFC1-52FC-49A6-832B-904C06EBCF1B}" destId="{A423898F-88FF-4705-ABFB-111A4242DEB7}" srcOrd="0" destOrd="0" presId="urn:microsoft.com/office/officeart/2018/2/layout/IconCircleList"/>
    <dgm:cxn modelId="{3B900785-45B9-49D0-B0D5-69B750ECE9F8}" type="presParOf" srcId="{3BB0FFC1-52FC-49A6-832B-904C06EBCF1B}" destId="{2D340EB3-6A72-4B25-9BA6-C51BC02D35C6}" srcOrd="1" destOrd="0" presId="urn:microsoft.com/office/officeart/2018/2/layout/IconCircleList"/>
    <dgm:cxn modelId="{023E22DA-3144-4285-A4C2-A013743FD1E8}" type="presParOf" srcId="{3BB0FFC1-52FC-49A6-832B-904C06EBCF1B}" destId="{C4189331-5834-4367-95EE-055A24739515}" srcOrd="2" destOrd="0" presId="urn:microsoft.com/office/officeart/2018/2/layout/IconCircleList"/>
    <dgm:cxn modelId="{C658CD2F-4C4F-4CF8-8FDC-EE7F0E579066}" type="presParOf" srcId="{3BB0FFC1-52FC-49A6-832B-904C06EBCF1B}" destId="{C8B02FA4-7915-4F81-B694-3B271BD55D22}" srcOrd="3" destOrd="0" presId="urn:microsoft.com/office/officeart/2018/2/layout/IconCircleList"/>
    <dgm:cxn modelId="{04AF742F-5736-483A-8C4D-B1A7695B3F4A}" type="presParOf" srcId="{DFE3154C-4D95-4E6C-98F9-9B9F719816A8}" destId="{52866161-2477-4410-ACF1-76D500B0C435}" srcOrd="5" destOrd="0" presId="urn:microsoft.com/office/officeart/2018/2/layout/IconCircleList"/>
    <dgm:cxn modelId="{F037FF5E-BFAF-4E20-8CAF-BF2841B0B926}" type="presParOf" srcId="{DFE3154C-4D95-4E6C-98F9-9B9F719816A8}" destId="{A2510F3E-36C4-4C11-9746-068B1ED4DF0E}" srcOrd="6" destOrd="0" presId="urn:microsoft.com/office/officeart/2018/2/layout/IconCircleList"/>
    <dgm:cxn modelId="{03BB26ED-3352-4371-84D6-78FD3C8EF0CF}" type="presParOf" srcId="{A2510F3E-36C4-4C11-9746-068B1ED4DF0E}" destId="{0E4A6432-BCA9-4A40-9281-96998134DFF1}" srcOrd="0" destOrd="0" presId="urn:microsoft.com/office/officeart/2018/2/layout/IconCircleList"/>
    <dgm:cxn modelId="{F47BF03F-9E3F-4929-B443-8E8D83227912}" type="presParOf" srcId="{A2510F3E-36C4-4C11-9746-068B1ED4DF0E}" destId="{60144226-B2C0-479E-AA85-4C15EAB4E301}" srcOrd="1" destOrd="0" presId="urn:microsoft.com/office/officeart/2018/2/layout/IconCircleList"/>
    <dgm:cxn modelId="{B7983036-50E3-41B2-A57B-F4340EAD16F1}" type="presParOf" srcId="{A2510F3E-36C4-4C11-9746-068B1ED4DF0E}" destId="{0F1C91AF-466A-401C-ADC7-FFA39183163B}" srcOrd="2" destOrd="0" presId="urn:microsoft.com/office/officeart/2018/2/layout/IconCircleList"/>
    <dgm:cxn modelId="{C4A596DE-48CC-450D-BC5B-FBD7FA6C83D2}" type="presParOf" srcId="{A2510F3E-36C4-4C11-9746-068B1ED4DF0E}" destId="{CD85FB3F-D873-44F3-B6EA-0E87D7A1B0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D1D9F-066B-4F85-84D6-0BE6776C2E3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9517E-AD34-4F3C-A1AF-7808E1A6A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balanced learning rate helped in achieving stable and effective training results</a:t>
          </a:r>
        </a:p>
      </dgm:t>
    </dgm:pt>
    <dgm:pt modelId="{381FDE42-F68F-43B6-91D5-5E5EABEFC5A1}" type="parTrans" cxnId="{6C2016E4-AC86-46C1-839F-55ECA546E50C}">
      <dgm:prSet/>
      <dgm:spPr/>
      <dgm:t>
        <a:bodyPr/>
        <a:lstStyle/>
        <a:p>
          <a:endParaRPr lang="en-US"/>
        </a:p>
      </dgm:t>
    </dgm:pt>
    <dgm:pt modelId="{9DC76768-5EDD-45FF-86CB-EB4E2B5389FF}" type="sibTrans" cxnId="{6C2016E4-AC86-46C1-839F-55ECA546E50C}">
      <dgm:prSet/>
      <dgm:spPr/>
      <dgm:t>
        <a:bodyPr/>
        <a:lstStyle/>
        <a:p>
          <a:endParaRPr lang="en-US"/>
        </a:p>
      </dgm:t>
    </dgm:pt>
    <dgm:pt modelId="{C8215991-3020-4C8A-B7AC-D8B0C4D50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Misclassifications noted from the confusion matrix were primarily between visually similar classes, suggesting potential improvements in feature extraction layers or the need for more nuanced training strategies (Jones)</a:t>
          </a:r>
        </a:p>
      </dgm:t>
    </dgm:pt>
    <dgm:pt modelId="{9080DF2C-0C6C-4277-A614-5CBE677D1CAC}" type="parTrans" cxnId="{B224AD40-9170-435B-AFFE-6A75173BE7FC}">
      <dgm:prSet/>
      <dgm:spPr/>
      <dgm:t>
        <a:bodyPr/>
        <a:lstStyle/>
        <a:p>
          <a:endParaRPr lang="en-US"/>
        </a:p>
      </dgm:t>
    </dgm:pt>
    <dgm:pt modelId="{28DDA28A-0A42-4F37-8EEA-692E942DA28D}" type="sibTrans" cxnId="{B224AD40-9170-435B-AFFE-6A75173BE7FC}">
      <dgm:prSet/>
      <dgm:spPr/>
      <dgm:t>
        <a:bodyPr/>
        <a:lstStyle/>
        <a:p>
          <a:endParaRPr lang="en-US"/>
        </a:p>
      </dgm:t>
    </dgm:pt>
    <dgm:pt modelId="{E7F72185-5A8D-4AAE-B2E7-D5A33C3B9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Although trucks and cars were sometimes misclassified, they fall under the same "vehicles" superclass</a:t>
          </a:r>
        </a:p>
      </dgm:t>
    </dgm:pt>
    <dgm:pt modelId="{B4080DAA-3E65-41BD-A8BD-69D3FADE9C0D}" type="parTrans" cxnId="{4B389467-FEA1-49CB-8D94-45727923686B}">
      <dgm:prSet/>
      <dgm:spPr/>
      <dgm:t>
        <a:bodyPr/>
        <a:lstStyle/>
        <a:p>
          <a:endParaRPr lang="en-US"/>
        </a:p>
      </dgm:t>
    </dgm:pt>
    <dgm:pt modelId="{F544DAD1-1F02-4573-8EEC-3ACF1CFF0912}" type="sibTrans" cxnId="{4B389467-FEA1-49CB-8D94-45727923686B}">
      <dgm:prSet/>
      <dgm:spPr/>
      <dgm:t>
        <a:bodyPr/>
        <a:lstStyle/>
        <a:p>
          <a:endParaRPr lang="en-US"/>
        </a:p>
      </dgm:t>
    </dgm:pt>
    <dgm:pt modelId="{E4204A90-DFB3-4600-B2C6-A0EE596B4E32}" type="pres">
      <dgm:prSet presAssocID="{F89D1D9F-066B-4F85-84D6-0BE6776C2E3A}" presName="root" presStyleCnt="0">
        <dgm:presLayoutVars>
          <dgm:dir/>
          <dgm:resizeHandles val="exact"/>
        </dgm:presLayoutVars>
      </dgm:prSet>
      <dgm:spPr/>
    </dgm:pt>
    <dgm:pt modelId="{162E246A-4613-4A45-8AD3-4AF896F02416}" type="pres">
      <dgm:prSet presAssocID="{5189517E-AD34-4F3C-A1AF-7808E1A6AFD3}" presName="compNode" presStyleCnt="0"/>
      <dgm:spPr/>
    </dgm:pt>
    <dgm:pt modelId="{B36CDE69-BB38-4F2D-AB16-B8E0A88FB8EC}" type="pres">
      <dgm:prSet presAssocID="{5189517E-AD34-4F3C-A1AF-7808E1A6AFD3}" presName="bgRect" presStyleLbl="bgShp" presStyleIdx="0" presStyleCnt="3"/>
      <dgm:spPr/>
    </dgm:pt>
    <dgm:pt modelId="{14C4D3BF-4455-477C-BDFB-013BDC29D415}" type="pres">
      <dgm:prSet presAssocID="{5189517E-AD34-4F3C-A1AF-7808E1A6AF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D1E872-5003-4486-ACC8-D1B199F21954}" type="pres">
      <dgm:prSet presAssocID="{5189517E-AD34-4F3C-A1AF-7808E1A6AFD3}" presName="spaceRect" presStyleCnt="0"/>
      <dgm:spPr/>
    </dgm:pt>
    <dgm:pt modelId="{6AEAD4AB-C0D9-446C-AD66-BF756A219B8C}" type="pres">
      <dgm:prSet presAssocID="{5189517E-AD34-4F3C-A1AF-7808E1A6AFD3}" presName="parTx" presStyleLbl="revTx" presStyleIdx="0" presStyleCnt="3">
        <dgm:presLayoutVars>
          <dgm:chMax val="0"/>
          <dgm:chPref val="0"/>
        </dgm:presLayoutVars>
      </dgm:prSet>
      <dgm:spPr/>
    </dgm:pt>
    <dgm:pt modelId="{4D4B9A87-6F37-4926-B6F5-23148E5018A5}" type="pres">
      <dgm:prSet presAssocID="{9DC76768-5EDD-45FF-86CB-EB4E2B5389FF}" presName="sibTrans" presStyleCnt="0"/>
      <dgm:spPr/>
    </dgm:pt>
    <dgm:pt modelId="{60F1424E-6353-4507-80E4-8BDC0CEA6008}" type="pres">
      <dgm:prSet presAssocID="{C8215991-3020-4C8A-B7AC-D8B0C4D503A7}" presName="compNode" presStyleCnt="0"/>
      <dgm:spPr/>
    </dgm:pt>
    <dgm:pt modelId="{75E0BBA8-76AB-471B-9F2E-373C4AAE7052}" type="pres">
      <dgm:prSet presAssocID="{C8215991-3020-4C8A-B7AC-D8B0C4D503A7}" presName="bgRect" presStyleLbl="bgShp" presStyleIdx="1" presStyleCnt="3"/>
      <dgm:spPr/>
    </dgm:pt>
    <dgm:pt modelId="{02383AF1-4C2A-4018-A663-2594F794AC9C}" type="pres">
      <dgm:prSet presAssocID="{C8215991-3020-4C8A-B7AC-D8B0C4D50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729C626-77B3-413D-8C5E-DC1D0BC3093B}" type="pres">
      <dgm:prSet presAssocID="{C8215991-3020-4C8A-B7AC-D8B0C4D503A7}" presName="spaceRect" presStyleCnt="0"/>
      <dgm:spPr/>
    </dgm:pt>
    <dgm:pt modelId="{E2275A2D-3969-42D6-9724-1B2278091971}" type="pres">
      <dgm:prSet presAssocID="{C8215991-3020-4C8A-B7AC-D8B0C4D503A7}" presName="parTx" presStyleLbl="revTx" presStyleIdx="1" presStyleCnt="3">
        <dgm:presLayoutVars>
          <dgm:chMax val="0"/>
          <dgm:chPref val="0"/>
        </dgm:presLayoutVars>
      </dgm:prSet>
      <dgm:spPr/>
    </dgm:pt>
    <dgm:pt modelId="{3B4A3DDE-E448-4389-BF54-27CBEC193847}" type="pres">
      <dgm:prSet presAssocID="{28DDA28A-0A42-4F37-8EEA-692E942DA28D}" presName="sibTrans" presStyleCnt="0"/>
      <dgm:spPr/>
    </dgm:pt>
    <dgm:pt modelId="{8D1F2B16-CAFD-4DF7-B57C-1494A9ED6DA7}" type="pres">
      <dgm:prSet presAssocID="{E7F72185-5A8D-4AAE-B2E7-D5A33C3B9F12}" presName="compNode" presStyleCnt="0"/>
      <dgm:spPr/>
    </dgm:pt>
    <dgm:pt modelId="{8C4A99FB-66DB-4080-9081-F59E331BF82E}" type="pres">
      <dgm:prSet presAssocID="{E7F72185-5A8D-4AAE-B2E7-D5A33C3B9F12}" presName="bgRect" presStyleLbl="bgShp" presStyleIdx="2" presStyleCnt="3"/>
      <dgm:spPr/>
    </dgm:pt>
    <dgm:pt modelId="{981C1E63-A6C8-42A7-ACF1-5D76692DE08E}" type="pres">
      <dgm:prSet presAssocID="{E7F72185-5A8D-4AAE-B2E7-D5A33C3B9F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7B2A5C45-05F4-4F30-8E9F-F055E1C8FF0D}" type="pres">
      <dgm:prSet presAssocID="{E7F72185-5A8D-4AAE-B2E7-D5A33C3B9F12}" presName="spaceRect" presStyleCnt="0"/>
      <dgm:spPr/>
    </dgm:pt>
    <dgm:pt modelId="{345E86C2-FD20-42AB-A759-252572F9A958}" type="pres">
      <dgm:prSet presAssocID="{E7F72185-5A8D-4AAE-B2E7-D5A33C3B9F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DE8612-728C-469B-9D85-C41D0A8CA6F7}" type="presOf" srcId="{E7F72185-5A8D-4AAE-B2E7-D5A33C3B9F12}" destId="{345E86C2-FD20-42AB-A759-252572F9A958}" srcOrd="0" destOrd="0" presId="urn:microsoft.com/office/officeart/2018/2/layout/IconVerticalSolidList"/>
    <dgm:cxn modelId="{B224AD40-9170-435B-AFFE-6A75173BE7FC}" srcId="{F89D1D9F-066B-4F85-84D6-0BE6776C2E3A}" destId="{C8215991-3020-4C8A-B7AC-D8B0C4D503A7}" srcOrd="1" destOrd="0" parTransId="{9080DF2C-0C6C-4277-A614-5CBE677D1CAC}" sibTransId="{28DDA28A-0A42-4F37-8EEA-692E942DA28D}"/>
    <dgm:cxn modelId="{67AD9B5E-873C-4058-BD4F-08463216D15E}" type="presOf" srcId="{C8215991-3020-4C8A-B7AC-D8B0C4D503A7}" destId="{E2275A2D-3969-42D6-9724-1B2278091971}" srcOrd="0" destOrd="0" presId="urn:microsoft.com/office/officeart/2018/2/layout/IconVerticalSolidList"/>
    <dgm:cxn modelId="{4B389467-FEA1-49CB-8D94-45727923686B}" srcId="{F89D1D9F-066B-4F85-84D6-0BE6776C2E3A}" destId="{E7F72185-5A8D-4AAE-B2E7-D5A33C3B9F12}" srcOrd="2" destOrd="0" parTransId="{B4080DAA-3E65-41BD-A8BD-69D3FADE9C0D}" sibTransId="{F544DAD1-1F02-4573-8EEC-3ACF1CFF0912}"/>
    <dgm:cxn modelId="{4A9536DD-FE3B-41C9-B284-0945248F9FCE}" type="presOf" srcId="{5189517E-AD34-4F3C-A1AF-7808E1A6AFD3}" destId="{6AEAD4AB-C0D9-446C-AD66-BF756A219B8C}" srcOrd="0" destOrd="0" presId="urn:microsoft.com/office/officeart/2018/2/layout/IconVerticalSolidList"/>
    <dgm:cxn modelId="{6C2016E4-AC86-46C1-839F-55ECA546E50C}" srcId="{F89D1D9F-066B-4F85-84D6-0BE6776C2E3A}" destId="{5189517E-AD34-4F3C-A1AF-7808E1A6AFD3}" srcOrd="0" destOrd="0" parTransId="{381FDE42-F68F-43B6-91D5-5E5EABEFC5A1}" sibTransId="{9DC76768-5EDD-45FF-86CB-EB4E2B5389FF}"/>
    <dgm:cxn modelId="{E89E1BFF-EED2-4E68-928B-20090C44E0D3}" type="presOf" srcId="{F89D1D9F-066B-4F85-84D6-0BE6776C2E3A}" destId="{E4204A90-DFB3-4600-B2C6-A0EE596B4E32}" srcOrd="0" destOrd="0" presId="urn:microsoft.com/office/officeart/2018/2/layout/IconVerticalSolidList"/>
    <dgm:cxn modelId="{6D1D5259-9827-4ED3-A6EC-1223B5F6DE9B}" type="presParOf" srcId="{E4204A90-DFB3-4600-B2C6-A0EE596B4E32}" destId="{162E246A-4613-4A45-8AD3-4AF896F02416}" srcOrd="0" destOrd="0" presId="urn:microsoft.com/office/officeart/2018/2/layout/IconVerticalSolidList"/>
    <dgm:cxn modelId="{B9B56029-96C0-4669-A769-1CAEB2133AA6}" type="presParOf" srcId="{162E246A-4613-4A45-8AD3-4AF896F02416}" destId="{B36CDE69-BB38-4F2D-AB16-B8E0A88FB8EC}" srcOrd="0" destOrd="0" presId="urn:microsoft.com/office/officeart/2018/2/layout/IconVerticalSolidList"/>
    <dgm:cxn modelId="{F00B02BA-6433-4196-8210-AE46D63F4C9B}" type="presParOf" srcId="{162E246A-4613-4A45-8AD3-4AF896F02416}" destId="{14C4D3BF-4455-477C-BDFB-013BDC29D415}" srcOrd="1" destOrd="0" presId="urn:microsoft.com/office/officeart/2018/2/layout/IconVerticalSolidList"/>
    <dgm:cxn modelId="{041F0255-71E3-4048-B249-3CA71496BB4E}" type="presParOf" srcId="{162E246A-4613-4A45-8AD3-4AF896F02416}" destId="{9DD1E872-5003-4486-ACC8-D1B199F21954}" srcOrd="2" destOrd="0" presId="urn:microsoft.com/office/officeart/2018/2/layout/IconVerticalSolidList"/>
    <dgm:cxn modelId="{2695BE13-1BDC-4A59-BA03-74BBB46EE6D2}" type="presParOf" srcId="{162E246A-4613-4A45-8AD3-4AF896F02416}" destId="{6AEAD4AB-C0D9-446C-AD66-BF756A219B8C}" srcOrd="3" destOrd="0" presId="urn:microsoft.com/office/officeart/2018/2/layout/IconVerticalSolidList"/>
    <dgm:cxn modelId="{CE5F8D4F-BD16-4B18-9BE6-7C28BB2F1D5D}" type="presParOf" srcId="{E4204A90-DFB3-4600-B2C6-A0EE596B4E32}" destId="{4D4B9A87-6F37-4926-B6F5-23148E5018A5}" srcOrd="1" destOrd="0" presId="urn:microsoft.com/office/officeart/2018/2/layout/IconVerticalSolidList"/>
    <dgm:cxn modelId="{B05BD5D6-40C4-41E5-BB86-C2F306C8F368}" type="presParOf" srcId="{E4204A90-DFB3-4600-B2C6-A0EE596B4E32}" destId="{60F1424E-6353-4507-80E4-8BDC0CEA6008}" srcOrd="2" destOrd="0" presId="urn:microsoft.com/office/officeart/2018/2/layout/IconVerticalSolidList"/>
    <dgm:cxn modelId="{E57926AA-4C0B-42CD-9189-184127DAE6B0}" type="presParOf" srcId="{60F1424E-6353-4507-80E4-8BDC0CEA6008}" destId="{75E0BBA8-76AB-471B-9F2E-373C4AAE7052}" srcOrd="0" destOrd="0" presId="urn:microsoft.com/office/officeart/2018/2/layout/IconVerticalSolidList"/>
    <dgm:cxn modelId="{800A5A55-0888-49DF-B798-E6E51A071018}" type="presParOf" srcId="{60F1424E-6353-4507-80E4-8BDC0CEA6008}" destId="{02383AF1-4C2A-4018-A663-2594F794AC9C}" srcOrd="1" destOrd="0" presId="urn:microsoft.com/office/officeart/2018/2/layout/IconVerticalSolidList"/>
    <dgm:cxn modelId="{ABF6AF77-1FCA-4989-983C-C23F68149EE6}" type="presParOf" srcId="{60F1424E-6353-4507-80E4-8BDC0CEA6008}" destId="{A729C626-77B3-413D-8C5E-DC1D0BC3093B}" srcOrd="2" destOrd="0" presId="urn:microsoft.com/office/officeart/2018/2/layout/IconVerticalSolidList"/>
    <dgm:cxn modelId="{64200572-A0F0-473D-98A2-F799405BF063}" type="presParOf" srcId="{60F1424E-6353-4507-80E4-8BDC0CEA6008}" destId="{E2275A2D-3969-42D6-9724-1B2278091971}" srcOrd="3" destOrd="0" presId="urn:microsoft.com/office/officeart/2018/2/layout/IconVerticalSolidList"/>
    <dgm:cxn modelId="{849BF914-0F7F-4DE8-9BE9-1724692574A6}" type="presParOf" srcId="{E4204A90-DFB3-4600-B2C6-A0EE596B4E32}" destId="{3B4A3DDE-E448-4389-BF54-27CBEC193847}" srcOrd="3" destOrd="0" presId="urn:microsoft.com/office/officeart/2018/2/layout/IconVerticalSolidList"/>
    <dgm:cxn modelId="{A03CFE1D-9E44-467A-A0D0-A157E7728FAB}" type="presParOf" srcId="{E4204A90-DFB3-4600-B2C6-A0EE596B4E32}" destId="{8D1F2B16-CAFD-4DF7-B57C-1494A9ED6DA7}" srcOrd="4" destOrd="0" presId="urn:microsoft.com/office/officeart/2018/2/layout/IconVerticalSolidList"/>
    <dgm:cxn modelId="{3DFC4930-3D4E-4FE6-8541-44CE6FE80537}" type="presParOf" srcId="{8D1F2B16-CAFD-4DF7-B57C-1494A9ED6DA7}" destId="{8C4A99FB-66DB-4080-9081-F59E331BF82E}" srcOrd="0" destOrd="0" presId="urn:microsoft.com/office/officeart/2018/2/layout/IconVerticalSolidList"/>
    <dgm:cxn modelId="{6EFC4C12-FB19-43E3-95BE-7A41E2FB95E8}" type="presParOf" srcId="{8D1F2B16-CAFD-4DF7-B57C-1494A9ED6DA7}" destId="{981C1E63-A6C8-42A7-ACF1-5D76692DE08E}" srcOrd="1" destOrd="0" presId="urn:microsoft.com/office/officeart/2018/2/layout/IconVerticalSolidList"/>
    <dgm:cxn modelId="{1DEB44F4-A10C-4381-A70F-A5D274D51C31}" type="presParOf" srcId="{8D1F2B16-CAFD-4DF7-B57C-1494A9ED6DA7}" destId="{7B2A5C45-05F4-4F30-8E9F-F055E1C8FF0D}" srcOrd="2" destOrd="0" presId="urn:microsoft.com/office/officeart/2018/2/layout/IconVerticalSolidList"/>
    <dgm:cxn modelId="{8A1F7B21-4F78-4FC0-B172-3BEAAD6B7EC9}" type="presParOf" srcId="{8D1F2B16-CAFD-4DF7-B57C-1494A9ED6DA7}" destId="{345E86C2-FD20-42AB-A759-252572F9A9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25C18C-1689-4AB5-B2FA-785A2DFB43C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B5453C5-BECB-4F64-AEAE-8364E843AF5A}">
      <dgm:prSet/>
      <dgm:spPr/>
      <dgm:t>
        <a:bodyPr/>
        <a:lstStyle/>
        <a:p>
          <a:r>
            <a:rPr lang="en-US" dirty="0"/>
            <a:t>Data Augmentation: Implementing different rotations, flips, and color adjustments to introduce more variability</a:t>
          </a:r>
        </a:p>
      </dgm:t>
    </dgm:pt>
    <dgm:pt modelId="{B9A085B2-36E4-47B9-BD0F-050D0747B2CD}" type="parTrans" cxnId="{15845ABE-35BB-44B6-BA6D-E93F274F5471}">
      <dgm:prSet/>
      <dgm:spPr/>
      <dgm:t>
        <a:bodyPr/>
        <a:lstStyle/>
        <a:p>
          <a:endParaRPr lang="en-US"/>
        </a:p>
      </dgm:t>
    </dgm:pt>
    <dgm:pt modelId="{682CDBFE-ABC6-4244-A070-0A0206ABCD66}" type="sibTrans" cxnId="{15845ABE-35BB-44B6-BA6D-E93F274F5471}">
      <dgm:prSet/>
      <dgm:spPr/>
      <dgm:t>
        <a:bodyPr/>
        <a:lstStyle/>
        <a:p>
          <a:endParaRPr lang="en-US"/>
        </a:p>
      </dgm:t>
    </dgm:pt>
    <dgm:pt modelId="{E9ADBCEA-62B8-4BE1-811A-31DF92B87192}">
      <dgm:prSet/>
      <dgm:spPr/>
      <dgm:t>
        <a:bodyPr/>
        <a:lstStyle/>
        <a:p>
          <a:r>
            <a:rPr lang="en-US" dirty="0"/>
            <a:t>Model </a:t>
          </a:r>
          <a:r>
            <a:rPr lang="en-US" dirty="0" err="1"/>
            <a:t>Ensembling</a:t>
          </a:r>
          <a:r>
            <a:rPr lang="en-US" dirty="0"/>
            <a:t>: Combining predictions from multiple models to improve accuracy</a:t>
          </a:r>
        </a:p>
      </dgm:t>
    </dgm:pt>
    <dgm:pt modelId="{89CB6D0A-5F72-4290-8050-13796092C5A3}" type="parTrans" cxnId="{99380AD3-2BBE-4DCD-819E-8A8125B20C33}">
      <dgm:prSet/>
      <dgm:spPr/>
      <dgm:t>
        <a:bodyPr/>
        <a:lstStyle/>
        <a:p>
          <a:endParaRPr lang="en-US"/>
        </a:p>
      </dgm:t>
    </dgm:pt>
    <dgm:pt modelId="{57C8573E-C209-42FD-AF81-339953841F2D}" type="sibTrans" cxnId="{99380AD3-2BBE-4DCD-819E-8A8125B20C33}">
      <dgm:prSet/>
      <dgm:spPr/>
      <dgm:t>
        <a:bodyPr/>
        <a:lstStyle/>
        <a:p>
          <a:endParaRPr lang="en-US"/>
        </a:p>
      </dgm:t>
    </dgm:pt>
    <dgm:pt modelId="{EDCA5862-4C81-41B2-8E37-8F6C4CEC7FFC}" type="pres">
      <dgm:prSet presAssocID="{9C25C18C-1689-4AB5-B2FA-785A2DFB43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F50605-C9CE-4F13-8323-8029F5386EEC}" type="pres">
      <dgm:prSet presAssocID="{AB5453C5-BECB-4F64-AEAE-8364E843AF5A}" presName="root" presStyleCnt="0"/>
      <dgm:spPr/>
    </dgm:pt>
    <dgm:pt modelId="{A5FFA7E4-2F45-4DF3-90E9-C67BDFEEE4B2}" type="pres">
      <dgm:prSet presAssocID="{AB5453C5-BECB-4F64-AEAE-8364E843AF5A}" presName="rootComposite" presStyleCnt="0"/>
      <dgm:spPr/>
    </dgm:pt>
    <dgm:pt modelId="{643BEE8E-EA74-49A2-93D8-03C905C639E9}" type="pres">
      <dgm:prSet presAssocID="{AB5453C5-BECB-4F64-AEAE-8364E843AF5A}" presName="rootText" presStyleLbl="node1" presStyleIdx="0" presStyleCnt="2"/>
      <dgm:spPr/>
    </dgm:pt>
    <dgm:pt modelId="{BDE578DA-76D8-4EE6-9CDE-4C65708CAE62}" type="pres">
      <dgm:prSet presAssocID="{AB5453C5-BECB-4F64-AEAE-8364E843AF5A}" presName="rootConnector" presStyleLbl="node1" presStyleIdx="0" presStyleCnt="2"/>
      <dgm:spPr/>
    </dgm:pt>
    <dgm:pt modelId="{475F13CE-4A5E-4E45-9045-FAC86F6BA056}" type="pres">
      <dgm:prSet presAssocID="{AB5453C5-BECB-4F64-AEAE-8364E843AF5A}" presName="childShape" presStyleCnt="0"/>
      <dgm:spPr/>
    </dgm:pt>
    <dgm:pt modelId="{E51FD7DD-2C0D-4BCA-AF16-C6A692CA4E99}" type="pres">
      <dgm:prSet presAssocID="{E9ADBCEA-62B8-4BE1-811A-31DF92B87192}" presName="root" presStyleCnt="0"/>
      <dgm:spPr/>
    </dgm:pt>
    <dgm:pt modelId="{7E55114A-3999-4A4B-B1EB-A94EA807252B}" type="pres">
      <dgm:prSet presAssocID="{E9ADBCEA-62B8-4BE1-811A-31DF92B87192}" presName="rootComposite" presStyleCnt="0"/>
      <dgm:spPr/>
    </dgm:pt>
    <dgm:pt modelId="{4107E8CD-F64D-447D-83AB-74867511EDD3}" type="pres">
      <dgm:prSet presAssocID="{E9ADBCEA-62B8-4BE1-811A-31DF92B87192}" presName="rootText" presStyleLbl="node1" presStyleIdx="1" presStyleCnt="2"/>
      <dgm:spPr/>
    </dgm:pt>
    <dgm:pt modelId="{E092A679-90DB-4917-B9E4-54A5D8CFFFC9}" type="pres">
      <dgm:prSet presAssocID="{E9ADBCEA-62B8-4BE1-811A-31DF92B87192}" presName="rootConnector" presStyleLbl="node1" presStyleIdx="1" presStyleCnt="2"/>
      <dgm:spPr/>
    </dgm:pt>
    <dgm:pt modelId="{741624EC-0444-48A6-A465-D7C0F1274CCE}" type="pres">
      <dgm:prSet presAssocID="{E9ADBCEA-62B8-4BE1-811A-31DF92B87192}" presName="childShape" presStyleCnt="0"/>
      <dgm:spPr/>
    </dgm:pt>
  </dgm:ptLst>
  <dgm:cxnLst>
    <dgm:cxn modelId="{E893826E-42CA-4B48-A626-FE6EEDF58881}" type="presOf" srcId="{AB5453C5-BECB-4F64-AEAE-8364E843AF5A}" destId="{643BEE8E-EA74-49A2-93D8-03C905C639E9}" srcOrd="0" destOrd="0" presId="urn:microsoft.com/office/officeart/2005/8/layout/hierarchy3"/>
    <dgm:cxn modelId="{E1642F81-E083-4075-A4D6-D973EC9B5C33}" type="presOf" srcId="{E9ADBCEA-62B8-4BE1-811A-31DF92B87192}" destId="{4107E8CD-F64D-447D-83AB-74867511EDD3}" srcOrd="0" destOrd="0" presId="urn:microsoft.com/office/officeart/2005/8/layout/hierarchy3"/>
    <dgm:cxn modelId="{831FA19A-47AF-49C6-A124-5D457E37B2F5}" type="presOf" srcId="{9C25C18C-1689-4AB5-B2FA-785A2DFB43CA}" destId="{EDCA5862-4C81-41B2-8E37-8F6C4CEC7FFC}" srcOrd="0" destOrd="0" presId="urn:microsoft.com/office/officeart/2005/8/layout/hierarchy3"/>
    <dgm:cxn modelId="{53D6B9A6-4615-4980-9D23-8EF135D28121}" type="presOf" srcId="{E9ADBCEA-62B8-4BE1-811A-31DF92B87192}" destId="{E092A679-90DB-4917-B9E4-54A5D8CFFFC9}" srcOrd="1" destOrd="0" presId="urn:microsoft.com/office/officeart/2005/8/layout/hierarchy3"/>
    <dgm:cxn modelId="{15845ABE-35BB-44B6-BA6D-E93F274F5471}" srcId="{9C25C18C-1689-4AB5-B2FA-785A2DFB43CA}" destId="{AB5453C5-BECB-4F64-AEAE-8364E843AF5A}" srcOrd="0" destOrd="0" parTransId="{B9A085B2-36E4-47B9-BD0F-050D0747B2CD}" sibTransId="{682CDBFE-ABC6-4244-A070-0A0206ABCD66}"/>
    <dgm:cxn modelId="{CB0B70D1-21A9-452A-A706-B6E5CAF7B558}" type="presOf" srcId="{AB5453C5-BECB-4F64-AEAE-8364E843AF5A}" destId="{BDE578DA-76D8-4EE6-9CDE-4C65708CAE62}" srcOrd="1" destOrd="0" presId="urn:microsoft.com/office/officeart/2005/8/layout/hierarchy3"/>
    <dgm:cxn modelId="{99380AD3-2BBE-4DCD-819E-8A8125B20C33}" srcId="{9C25C18C-1689-4AB5-B2FA-785A2DFB43CA}" destId="{E9ADBCEA-62B8-4BE1-811A-31DF92B87192}" srcOrd="1" destOrd="0" parTransId="{89CB6D0A-5F72-4290-8050-13796092C5A3}" sibTransId="{57C8573E-C209-42FD-AF81-339953841F2D}"/>
    <dgm:cxn modelId="{27C182CE-BE8B-4414-8BAF-AA415C46359B}" type="presParOf" srcId="{EDCA5862-4C81-41B2-8E37-8F6C4CEC7FFC}" destId="{C3F50605-C9CE-4F13-8323-8029F5386EEC}" srcOrd="0" destOrd="0" presId="urn:microsoft.com/office/officeart/2005/8/layout/hierarchy3"/>
    <dgm:cxn modelId="{F35ED948-694D-4DEE-9A4F-86940FE8971C}" type="presParOf" srcId="{C3F50605-C9CE-4F13-8323-8029F5386EEC}" destId="{A5FFA7E4-2F45-4DF3-90E9-C67BDFEEE4B2}" srcOrd="0" destOrd="0" presId="urn:microsoft.com/office/officeart/2005/8/layout/hierarchy3"/>
    <dgm:cxn modelId="{E2F9834E-E3AD-44EB-9BA2-12862258B83F}" type="presParOf" srcId="{A5FFA7E4-2F45-4DF3-90E9-C67BDFEEE4B2}" destId="{643BEE8E-EA74-49A2-93D8-03C905C639E9}" srcOrd="0" destOrd="0" presId="urn:microsoft.com/office/officeart/2005/8/layout/hierarchy3"/>
    <dgm:cxn modelId="{B6803309-9B1F-4D31-B194-0649B1B08FAD}" type="presParOf" srcId="{A5FFA7E4-2F45-4DF3-90E9-C67BDFEEE4B2}" destId="{BDE578DA-76D8-4EE6-9CDE-4C65708CAE62}" srcOrd="1" destOrd="0" presId="urn:microsoft.com/office/officeart/2005/8/layout/hierarchy3"/>
    <dgm:cxn modelId="{D61A7596-656C-4FB5-A83A-42222C13798E}" type="presParOf" srcId="{C3F50605-C9CE-4F13-8323-8029F5386EEC}" destId="{475F13CE-4A5E-4E45-9045-FAC86F6BA056}" srcOrd="1" destOrd="0" presId="urn:microsoft.com/office/officeart/2005/8/layout/hierarchy3"/>
    <dgm:cxn modelId="{06E14F4B-93DC-402E-8B9A-8E084E68CFBB}" type="presParOf" srcId="{EDCA5862-4C81-41B2-8E37-8F6C4CEC7FFC}" destId="{E51FD7DD-2C0D-4BCA-AF16-C6A692CA4E99}" srcOrd="1" destOrd="0" presId="urn:microsoft.com/office/officeart/2005/8/layout/hierarchy3"/>
    <dgm:cxn modelId="{590272A7-F030-43D4-9BB0-544F72EF38EF}" type="presParOf" srcId="{E51FD7DD-2C0D-4BCA-AF16-C6A692CA4E99}" destId="{7E55114A-3999-4A4B-B1EB-A94EA807252B}" srcOrd="0" destOrd="0" presId="urn:microsoft.com/office/officeart/2005/8/layout/hierarchy3"/>
    <dgm:cxn modelId="{AECE9DEC-3C13-4960-BC1A-EB7E3857EE2D}" type="presParOf" srcId="{7E55114A-3999-4A4B-B1EB-A94EA807252B}" destId="{4107E8CD-F64D-447D-83AB-74867511EDD3}" srcOrd="0" destOrd="0" presId="urn:microsoft.com/office/officeart/2005/8/layout/hierarchy3"/>
    <dgm:cxn modelId="{A060A647-5945-42CB-8020-C39FF13E9759}" type="presParOf" srcId="{7E55114A-3999-4A4B-B1EB-A94EA807252B}" destId="{E092A679-90DB-4917-B9E4-54A5D8CFFFC9}" srcOrd="1" destOrd="0" presId="urn:microsoft.com/office/officeart/2005/8/layout/hierarchy3"/>
    <dgm:cxn modelId="{76E27635-5724-489A-9E25-02677CCF366A}" type="presParOf" srcId="{E51FD7DD-2C0D-4BCA-AF16-C6A692CA4E99}" destId="{741624EC-0444-48A6-A465-D7C0F1274CC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9B3EDA-099D-4E73-BF9C-49C83B922809}" type="doc">
      <dgm:prSet loTypeId="urn:microsoft.com/office/officeart/2005/8/layout/vProcess5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863128B-A9EB-4711-94FC-85E623FF4572}">
      <dgm:prSet/>
      <dgm:spPr/>
      <dgm:t>
        <a:bodyPr/>
        <a:lstStyle/>
        <a:p>
          <a:r>
            <a:rPr lang="en-US"/>
            <a:t>The project successfully demonstrates the high accuracy of CNNs in image classification tasks on a diverse dataset</a:t>
          </a:r>
        </a:p>
      </dgm:t>
    </dgm:pt>
    <dgm:pt modelId="{B823837F-5818-4E4C-8C5D-32B34296DDEB}" type="parTrans" cxnId="{DD80DE66-F81C-4976-B37C-6D4FEE4FD113}">
      <dgm:prSet/>
      <dgm:spPr/>
      <dgm:t>
        <a:bodyPr/>
        <a:lstStyle/>
        <a:p>
          <a:endParaRPr lang="en-US"/>
        </a:p>
      </dgm:t>
    </dgm:pt>
    <dgm:pt modelId="{B76DD27B-C7B8-425A-816C-E145CE2C6BBA}" type="sibTrans" cxnId="{DD80DE66-F81C-4976-B37C-6D4FEE4FD113}">
      <dgm:prSet/>
      <dgm:spPr/>
      <dgm:t>
        <a:bodyPr/>
        <a:lstStyle/>
        <a:p>
          <a:endParaRPr lang="en-US"/>
        </a:p>
      </dgm:t>
    </dgm:pt>
    <dgm:pt modelId="{C7D6C5BA-44CE-45AD-AF4F-809336A06FD9}">
      <dgm:prSet/>
      <dgm:spPr/>
      <dgm:t>
        <a:bodyPr/>
        <a:lstStyle/>
        <a:p>
          <a:r>
            <a:rPr lang="en-US"/>
            <a:t>Different hyperparameter combinations will result in different model's capabilities and accuracy</a:t>
          </a:r>
        </a:p>
      </dgm:t>
    </dgm:pt>
    <dgm:pt modelId="{FD8F05DC-F181-44F7-8D9B-DA9CC2A75FBD}" type="parTrans" cxnId="{61D23433-5E69-46F9-8F5B-FB884A62DFEC}">
      <dgm:prSet/>
      <dgm:spPr/>
      <dgm:t>
        <a:bodyPr/>
        <a:lstStyle/>
        <a:p>
          <a:endParaRPr lang="en-US"/>
        </a:p>
      </dgm:t>
    </dgm:pt>
    <dgm:pt modelId="{81564B0D-87E7-47D3-B6C7-EA61529E7156}" type="sibTrans" cxnId="{61D23433-5E69-46F9-8F5B-FB884A62DFEC}">
      <dgm:prSet/>
      <dgm:spPr/>
      <dgm:t>
        <a:bodyPr/>
        <a:lstStyle/>
        <a:p>
          <a:endParaRPr lang="en-US"/>
        </a:p>
      </dgm:t>
    </dgm:pt>
    <dgm:pt modelId="{61A64152-B9FA-4CF9-9C20-CF2F42F4744B}">
      <dgm:prSet/>
      <dgm:spPr/>
      <dgm:t>
        <a:bodyPr/>
        <a:lstStyle/>
        <a:p>
          <a:r>
            <a:rPr lang="en-US"/>
            <a:t>Continuous improvements and adaptations are essential to tackle the nuances of real-world data effectively</a:t>
          </a:r>
        </a:p>
      </dgm:t>
    </dgm:pt>
    <dgm:pt modelId="{5D79F029-5E21-42D4-8577-350932AEAE2D}" type="parTrans" cxnId="{B2C550F9-A25A-42A9-9BCE-B0143A2047DE}">
      <dgm:prSet/>
      <dgm:spPr/>
      <dgm:t>
        <a:bodyPr/>
        <a:lstStyle/>
        <a:p>
          <a:endParaRPr lang="en-US"/>
        </a:p>
      </dgm:t>
    </dgm:pt>
    <dgm:pt modelId="{3C0C64B3-273C-47A8-9F84-A4BDA1B926D8}" type="sibTrans" cxnId="{B2C550F9-A25A-42A9-9BCE-B0143A2047DE}">
      <dgm:prSet/>
      <dgm:spPr/>
      <dgm:t>
        <a:bodyPr/>
        <a:lstStyle/>
        <a:p>
          <a:endParaRPr lang="en-US"/>
        </a:p>
      </dgm:t>
    </dgm:pt>
    <dgm:pt modelId="{56EFE64A-3186-4688-9F21-98B23486601A}" type="pres">
      <dgm:prSet presAssocID="{BB9B3EDA-099D-4E73-BF9C-49C83B922809}" presName="outerComposite" presStyleCnt="0">
        <dgm:presLayoutVars>
          <dgm:chMax val="5"/>
          <dgm:dir/>
          <dgm:resizeHandles val="exact"/>
        </dgm:presLayoutVars>
      </dgm:prSet>
      <dgm:spPr/>
    </dgm:pt>
    <dgm:pt modelId="{05F90E2B-E004-4385-8978-2DAA500B188E}" type="pres">
      <dgm:prSet presAssocID="{BB9B3EDA-099D-4E73-BF9C-49C83B922809}" presName="dummyMaxCanvas" presStyleCnt="0">
        <dgm:presLayoutVars/>
      </dgm:prSet>
      <dgm:spPr/>
    </dgm:pt>
    <dgm:pt modelId="{0FB0E61D-85E7-4548-850B-F4AA02ECCD20}" type="pres">
      <dgm:prSet presAssocID="{BB9B3EDA-099D-4E73-BF9C-49C83B922809}" presName="ThreeNodes_1" presStyleLbl="node1" presStyleIdx="0" presStyleCnt="3">
        <dgm:presLayoutVars>
          <dgm:bulletEnabled val="1"/>
        </dgm:presLayoutVars>
      </dgm:prSet>
      <dgm:spPr/>
    </dgm:pt>
    <dgm:pt modelId="{71FF3203-7738-4064-A1BF-5288C2F577A7}" type="pres">
      <dgm:prSet presAssocID="{BB9B3EDA-099D-4E73-BF9C-49C83B922809}" presName="ThreeNodes_2" presStyleLbl="node1" presStyleIdx="1" presStyleCnt="3">
        <dgm:presLayoutVars>
          <dgm:bulletEnabled val="1"/>
        </dgm:presLayoutVars>
      </dgm:prSet>
      <dgm:spPr/>
    </dgm:pt>
    <dgm:pt modelId="{E27F5E95-B08B-4E38-9F6B-47DECD7D698A}" type="pres">
      <dgm:prSet presAssocID="{BB9B3EDA-099D-4E73-BF9C-49C83B922809}" presName="ThreeNodes_3" presStyleLbl="node1" presStyleIdx="2" presStyleCnt="3">
        <dgm:presLayoutVars>
          <dgm:bulletEnabled val="1"/>
        </dgm:presLayoutVars>
      </dgm:prSet>
      <dgm:spPr/>
    </dgm:pt>
    <dgm:pt modelId="{6F9877B7-1A28-4626-8D39-D0FCC2D6B070}" type="pres">
      <dgm:prSet presAssocID="{BB9B3EDA-099D-4E73-BF9C-49C83B922809}" presName="ThreeConn_1-2" presStyleLbl="fgAccFollowNode1" presStyleIdx="0" presStyleCnt="2">
        <dgm:presLayoutVars>
          <dgm:bulletEnabled val="1"/>
        </dgm:presLayoutVars>
      </dgm:prSet>
      <dgm:spPr/>
    </dgm:pt>
    <dgm:pt modelId="{D393DB65-E4C3-423E-82CE-A9791DF68BE6}" type="pres">
      <dgm:prSet presAssocID="{BB9B3EDA-099D-4E73-BF9C-49C83B922809}" presName="ThreeConn_2-3" presStyleLbl="fgAccFollowNode1" presStyleIdx="1" presStyleCnt="2">
        <dgm:presLayoutVars>
          <dgm:bulletEnabled val="1"/>
        </dgm:presLayoutVars>
      </dgm:prSet>
      <dgm:spPr/>
    </dgm:pt>
    <dgm:pt modelId="{BF1F9EC2-BD79-4C1F-B82C-292D3BC02B64}" type="pres">
      <dgm:prSet presAssocID="{BB9B3EDA-099D-4E73-BF9C-49C83B922809}" presName="ThreeNodes_1_text" presStyleLbl="node1" presStyleIdx="2" presStyleCnt="3">
        <dgm:presLayoutVars>
          <dgm:bulletEnabled val="1"/>
        </dgm:presLayoutVars>
      </dgm:prSet>
      <dgm:spPr/>
    </dgm:pt>
    <dgm:pt modelId="{9BFE42E6-A9F9-4525-80A5-D825A3DC7F5A}" type="pres">
      <dgm:prSet presAssocID="{BB9B3EDA-099D-4E73-BF9C-49C83B922809}" presName="ThreeNodes_2_text" presStyleLbl="node1" presStyleIdx="2" presStyleCnt="3">
        <dgm:presLayoutVars>
          <dgm:bulletEnabled val="1"/>
        </dgm:presLayoutVars>
      </dgm:prSet>
      <dgm:spPr/>
    </dgm:pt>
    <dgm:pt modelId="{C3B5EC0D-C470-48DB-81FD-B95813C5A96C}" type="pres">
      <dgm:prSet presAssocID="{BB9B3EDA-099D-4E73-BF9C-49C83B92280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C4C330A-821C-4510-A385-71C876E4ADF4}" type="presOf" srcId="{B76DD27B-C7B8-425A-816C-E145CE2C6BBA}" destId="{6F9877B7-1A28-4626-8D39-D0FCC2D6B070}" srcOrd="0" destOrd="0" presId="urn:microsoft.com/office/officeart/2005/8/layout/vProcess5"/>
    <dgm:cxn modelId="{C4E0B90A-AA32-49D9-A5A9-914E29EECC3E}" type="presOf" srcId="{81564B0D-87E7-47D3-B6C7-EA61529E7156}" destId="{D393DB65-E4C3-423E-82CE-A9791DF68BE6}" srcOrd="0" destOrd="0" presId="urn:microsoft.com/office/officeart/2005/8/layout/vProcess5"/>
    <dgm:cxn modelId="{5469531D-2E29-4DF5-B03F-920C589D5180}" type="presOf" srcId="{C7D6C5BA-44CE-45AD-AF4F-809336A06FD9}" destId="{9BFE42E6-A9F9-4525-80A5-D825A3DC7F5A}" srcOrd="1" destOrd="0" presId="urn:microsoft.com/office/officeart/2005/8/layout/vProcess5"/>
    <dgm:cxn modelId="{5A3FB72E-12E6-4D87-9057-8409CC82FE7E}" type="presOf" srcId="{C7D6C5BA-44CE-45AD-AF4F-809336A06FD9}" destId="{71FF3203-7738-4064-A1BF-5288C2F577A7}" srcOrd="0" destOrd="0" presId="urn:microsoft.com/office/officeart/2005/8/layout/vProcess5"/>
    <dgm:cxn modelId="{61D23433-5E69-46F9-8F5B-FB884A62DFEC}" srcId="{BB9B3EDA-099D-4E73-BF9C-49C83B922809}" destId="{C7D6C5BA-44CE-45AD-AF4F-809336A06FD9}" srcOrd="1" destOrd="0" parTransId="{FD8F05DC-F181-44F7-8D9B-DA9CC2A75FBD}" sibTransId="{81564B0D-87E7-47D3-B6C7-EA61529E7156}"/>
    <dgm:cxn modelId="{DD80DE66-F81C-4976-B37C-6D4FEE4FD113}" srcId="{BB9B3EDA-099D-4E73-BF9C-49C83B922809}" destId="{1863128B-A9EB-4711-94FC-85E623FF4572}" srcOrd="0" destOrd="0" parTransId="{B823837F-5818-4E4C-8C5D-32B34296DDEB}" sibTransId="{B76DD27B-C7B8-425A-816C-E145CE2C6BBA}"/>
    <dgm:cxn modelId="{BB1D3953-9DAD-48F8-9756-E9D6531E5B7C}" type="presOf" srcId="{1863128B-A9EB-4711-94FC-85E623FF4572}" destId="{BF1F9EC2-BD79-4C1F-B82C-292D3BC02B64}" srcOrd="1" destOrd="0" presId="urn:microsoft.com/office/officeart/2005/8/layout/vProcess5"/>
    <dgm:cxn modelId="{D399C487-117B-4E7C-87AB-B77F5647C9E5}" type="presOf" srcId="{1863128B-A9EB-4711-94FC-85E623FF4572}" destId="{0FB0E61D-85E7-4548-850B-F4AA02ECCD20}" srcOrd="0" destOrd="0" presId="urn:microsoft.com/office/officeart/2005/8/layout/vProcess5"/>
    <dgm:cxn modelId="{F1542B8A-91EB-4937-A0CB-4686F7F5B988}" type="presOf" srcId="{61A64152-B9FA-4CF9-9C20-CF2F42F4744B}" destId="{E27F5E95-B08B-4E38-9F6B-47DECD7D698A}" srcOrd="0" destOrd="0" presId="urn:microsoft.com/office/officeart/2005/8/layout/vProcess5"/>
    <dgm:cxn modelId="{ABFF7EAA-5DD4-404C-8760-92E49E6D7583}" type="presOf" srcId="{BB9B3EDA-099D-4E73-BF9C-49C83B922809}" destId="{56EFE64A-3186-4688-9F21-98B23486601A}" srcOrd="0" destOrd="0" presId="urn:microsoft.com/office/officeart/2005/8/layout/vProcess5"/>
    <dgm:cxn modelId="{31CAEDCB-8395-4727-8688-D20D5237E6A2}" type="presOf" srcId="{61A64152-B9FA-4CF9-9C20-CF2F42F4744B}" destId="{C3B5EC0D-C470-48DB-81FD-B95813C5A96C}" srcOrd="1" destOrd="0" presId="urn:microsoft.com/office/officeart/2005/8/layout/vProcess5"/>
    <dgm:cxn modelId="{B2C550F9-A25A-42A9-9BCE-B0143A2047DE}" srcId="{BB9B3EDA-099D-4E73-BF9C-49C83B922809}" destId="{61A64152-B9FA-4CF9-9C20-CF2F42F4744B}" srcOrd="2" destOrd="0" parTransId="{5D79F029-5E21-42D4-8577-350932AEAE2D}" sibTransId="{3C0C64B3-273C-47A8-9F84-A4BDA1B926D8}"/>
    <dgm:cxn modelId="{4806B4C3-F1B6-49DF-8818-5FD69435922E}" type="presParOf" srcId="{56EFE64A-3186-4688-9F21-98B23486601A}" destId="{05F90E2B-E004-4385-8978-2DAA500B188E}" srcOrd="0" destOrd="0" presId="urn:microsoft.com/office/officeart/2005/8/layout/vProcess5"/>
    <dgm:cxn modelId="{1E452031-0B0C-46A2-9E6A-DA0EB83A5B32}" type="presParOf" srcId="{56EFE64A-3186-4688-9F21-98B23486601A}" destId="{0FB0E61D-85E7-4548-850B-F4AA02ECCD20}" srcOrd="1" destOrd="0" presId="urn:microsoft.com/office/officeart/2005/8/layout/vProcess5"/>
    <dgm:cxn modelId="{6398215D-37EE-4734-B67E-77C6D8304C89}" type="presParOf" srcId="{56EFE64A-3186-4688-9F21-98B23486601A}" destId="{71FF3203-7738-4064-A1BF-5288C2F577A7}" srcOrd="2" destOrd="0" presId="urn:microsoft.com/office/officeart/2005/8/layout/vProcess5"/>
    <dgm:cxn modelId="{3093622B-3932-4A37-8F01-335339956809}" type="presParOf" srcId="{56EFE64A-3186-4688-9F21-98B23486601A}" destId="{E27F5E95-B08B-4E38-9F6B-47DECD7D698A}" srcOrd="3" destOrd="0" presId="urn:microsoft.com/office/officeart/2005/8/layout/vProcess5"/>
    <dgm:cxn modelId="{5A2FF861-A441-4C18-99FE-A7D95050BEC2}" type="presParOf" srcId="{56EFE64A-3186-4688-9F21-98B23486601A}" destId="{6F9877B7-1A28-4626-8D39-D0FCC2D6B070}" srcOrd="4" destOrd="0" presId="urn:microsoft.com/office/officeart/2005/8/layout/vProcess5"/>
    <dgm:cxn modelId="{7F39B179-4DFF-4EBD-AF9F-3677637F568F}" type="presParOf" srcId="{56EFE64A-3186-4688-9F21-98B23486601A}" destId="{D393DB65-E4C3-423E-82CE-A9791DF68BE6}" srcOrd="5" destOrd="0" presId="urn:microsoft.com/office/officeart/2005/8/layout/vProcess5"/>
    <dgm:cxn modelId="{126570D0-00E8-4A33-B95E-4EF041076EC3}" type="presParOf" srcId="{56EFE64A-3186-4688-9F21-98B23486601A}" destId="{BF1F9EC2-BD79-4C1F-B82C-292D3BC02B64}" srcOrd="6" destOrd="0" presId="urn:microsoft.com/office/officeart/2005/8/layout/vProcess5"/>
    <dgm:cxn modelId="{E3892029-6D84-468E-ADEA-8E1BD65D23EB}" type="presParOf" srcId="{56EFE64A-3186-4688-9F21-98B23486601A}" destId="{9BFE42E6-A9F9-4525-80A5-D825A3DC7F5A}" srcOrd="7" destOrd="0" presId="urn:microsoft.com/office/officeart/2005/8/layout/vProcess5"/>
    <dgm:cxn modelId="{00379A31-32E3-4E36-9853-42AD1C1B09B6}" type="presParOf" srcId="{56EFE64A-3186-4688-9F21-98B23486601A}" destId="{C3B5EC0D-C470-48DB-81FD-B95813C5A96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2985-F924-4E48-905F-8A38BFF993B6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Focus</a:t>
          </a:r>
          <a:r>
            <a:rPr lang="en-US" sz="2600" kern="1200" dirty="0"/>
            <a:t>: Develop, fine-tune, and evaluate an image classification deep learning model from a dataset comprising various labeled categories</a:t>
          </a:r>
        </a:p>
      </dsp:txBody>
      <dsp:txXfrm>
        <a:off x="55261" y="55261"/>
        <a:ext cx="7338539" cy="1776240"/>
      </dsp:txXfrm>
    </dsp:sp>
    <dsp:sp modelId="{799FC821-1CAB-4E1F-9950-4A6D35F8B83E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Goal</a:t>
          </a:r>
          <a:r>
            <a:rPr lang="en-US" sz="2600" kern="1200" dirty="0"/>
            <a:t>: Leverage convolutional neural networks (CNNs) to achieve high accuracy in image classification while exploring the impact of different hyperparameters</a:t>
          </a:r>
        </a:p>
      </dsp:txBody>
      <dsp:txXfrm>
        <a:off x="1694435" y="2361303"/>
        <a:ext cx="6312562" cy="1776240"/>
      </dsp:txXfrm>
    </dsp:sp>
    <dsp:sp modelId="{6B9C6CD2-CFC8-488E-BEC8-314F86A61E75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C988A-6CCD-41FF-9146-A96CDC5DF73F}">
      <dsp:nvSpPr>
        <dsp:cNvPr id="0" name=""/>
        <dsp:cNvSpPr/>
      </dsp:nvSpPr>
      <dsp:spPr>
        <a:xfrm>
          <a:off x="0" y="1422"/>
          <a:ext cx="4796628" cy="7207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F6B6FF-26E4-4CB7-A6AE-B9C172A0AC98}">
      <dsp:nvSpPr>
        <dsp:cNvPr id="0" name=""/>
        <dsp:cNvSpPr/>
      </dsp:nvSpPr>
      <dsp:spPr>
        <a:xfrm>
          <a:off x="218038" y="163599"/>
          <a:ext cx="396433" cy="396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6878E9-2A9F-43C6-A0DB-21498AB798E4}">
      <dsp:nvSpPr>
        <dsp:cNvPr id="0" name=""/>
        <dsp:cNvSpPr/>
      </dsp:nvSpPr>
      <dsp:spPr>
        <a:xfrm>
          <a:off x="832509" y="1422"/>
          <a:ext cx="3964118" cy="72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3" tIns="76283" rIns="76283" bIns="76283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Dataset: </a:t>
          </a:r>
          <a:r>
            <a:rPr lang="en-US" sz="1400" kern="1200" dirty="0">
              <a:latin typeface="Aptos Display" panose="020F0302020204030204"/>
            </a:rPr>
            <a:t>CIFAR-100 (10,000</a:t>
          </a:r>
          <a:r>
            <a:rPr lang="en-US" sz="1400" kern="1200" dirty="0"/>
            <a:t> images of 32x32 pixels across 100 classes</a:t>
          </a:r>
          <a:r>
            <a:rPr lang="en-US" sz="1400" kern="1200" dirty="0">
              <a:latin typeface="Aptos Display" panose="020F0302020204030204"/>
            </a:rPr>
            <a:t>)</a:t>
          </a:r>
          <a:endParaRPr lang="en-US" sz="1400" kern="1200" dirty="0"/>
        </a:p>
      </dsp:txBody>
      <dsp:txXfrm>
        <a:off x="832509" y="1422"/>
        <a:ext cx="3964118" cy="720787"/>
      </dsp:txXfrm>
    </dsp:sp>
    <dsp:sp modelId="{DD0E3C7F-196C-40D5-9F07-4958A0A7326F}">
      <dsp:nvSpPr>
        <dsp:cNvPr id="0" name=""/>
        <dsp:cNvSpPr/>
      </dsp:nvSpPr>
      <dsp:spPr>
        <a:xfrm>
          <a:off x="0" y="902406"/>
          <a:ext cx="4796628" cy="7207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185D31-D951-4D19-8783-896F0F9B8D28}">
      <dsp:nvSpPr>
        <dsp:cNvPr id="0" name=""/>
        <dsp:cNvSpPr/>
      </dsp:nvSpPr>
      <dsp:spPr>
        <a:xfrm>
          <a:off x="218038" y="1064583"/>
          <a:ext cx="396433" cy="396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1E6BB-861D-4836-8A00-8CF8E5AF2BB9}">
      <dsp:nvSpPr>
        <dsp:cNvPr id="0" name=""/>
        <dsp:cNvSpPr/>
      </dsp:nvSpPr>
      <dsp:spPr>
        <a:xfrm>
          <a:off x="832509" y="902406"/>
          <a:ext cx="3964118" cy="72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3" tIns="76283" rIns="76283" bIns="762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Images normalized and resized to 224x224 pixels </a:t>
          </a:r>
        </a:p>
      </dsp:txBody>
      <dsp:txXfrm>
        <a:off x="832509" y="902406"/>
        <a:ext cx="3964118" cy="720787"/>
      </dsp:txXfrm>
    </dsp:sp>
    <dsp:sp modelId="{73874E20-E65E-4136-BB28-EF0913B00B47}">
      <dsp:nvSpPr>
        <dsp:cNvPr id="0" name=""/>
        <dsp:cNvSpPr/>
      </dsp:nvSpPr>
      <dsp:spPr>
        <a:xfrm>
          <a:off x="0" y="1803390"/>
          <a:ext cx="4796628" cy="7207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CB414D-55D1-4EB0-A52D-03FD87585DB6}">
      <dsp:nvSpPr>
        <dsp:cNvPr id="0" name=""/>
        <dsp:cNvSpPr/>
      </dsp:nvSpPr>
      <dsp:spPr>
        <a:xfrm>
          <a:off x="218038" y="1965568"/>
          <a:ext cx="396433" cy="396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2B100-0BF4-4C82-BF85-B40E44D96CA0}">
      <dsp:nvSpPr>
        <dsp:cNvPr id="0" name=""/>
        <dsp:cNvSpPr/>
      </dsp:nvSpPr>
      <dsp:spPr>
        <a:xfrm>
          <a:off x="832509" y="1803390"/>
          <a:ext cx="3964118" cy="72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3" tIns="76283" rIns="76283" bIns="762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Train/test split: 80/20</a:t>
          </a:r>
        </a:p>
      </dsp:txBody>
      <dsp:txXfrm>
        <a:off x="832509" y="1803390"/>
        <a:ext cx="3964118" cy="720787"/>
      </dsp:txXfrm>
    </dsp:sp>
    <dsp:sp modelId="{B2756DE7-2908-4965-A9AB-339FA9826035}">
      <dsp:nvSpPr>
        <dsp:cNvPr id="0" name=""/>
        <dsp:cNvSpPr/>
      </dsp:nvSpPr>
      <dsp:spPr>
        <a:xfrm>
          <a:off x="0" y="2704375"/>
          <a:ext cx="4796628" cy="7207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7F2011-4AC0-4076-B71C-31BA0215BB05}">
      <dsp:nvSpPr>
        <dsp:cNvPr id="0" name=""/>
        <dsp:cNvSpPr/>
      </dsp:nvSpPr>
      <dsp:spPr>
        <a:xfrm>
          <a:off x="218038" y="2866552"/>
          <a:ext cx="396433" cy="396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C3226-F45A-43E9-AA0E-7822F988D0F9}">
      <dsp:nvSpPr>
        <dsp:cNvPr id="0" name=""/>
        <dsp:cNvSpPr/>
      </dsp:nvSpPr>
      <dsp:spPr>
        <a:xfrm>
          <a:off x="832509" y="2704375"/>
          <a:ext cx="3964118" cy="72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83" tIns="76283" rIns="76283" bIns="762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Augmentation: (rotation, dimensions shift, shear and zoom range, and horizontal flip)</a:t>
          </a:r>
        </a:p>
      </dsp:txBody>
      <dsp:txXfrm>
        <a:off x="832509" y="2704375"/>
        <a:ext cx="3964118" cy="7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60329-F6E7-4489-A150-BA5994C73F32}">
      <dsp:nvSpPr>
        <dsp:cNvPr id="0" name=""/>
        <dsp:cNvSpPr/>
      </dsp:nvSpPr>
      <dsp:spPr>
        <a:xfrm>
          <a:off x="123435" y="362923"/>
          <a:ext cx="1541060" cy="1541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17240-BAA5-4A85-8D0F-853BB5B8181B}">
      <dsp:nvSpPr>
        <dsp:cNvPr id="0" name=""/>
        <dsp:cNvSpPr/>
      </dsp:nvSpPr>
      <dsp:spPr>
        <a:xfrm>
          <a:off x="447058" y="686546"/>
          <a:ext cx="893815" cy="893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482CC-D654-4E5B-B43C-C4ED87AE0738}">
      <dsp:nvSpPr>
        <dsp:cNvPr id="0" name=""/>
        <dsp:cNvSpPr/>
      </dsp:nvSpPr>
      <dsp:spPr>
        <a:xfrm>
          <a:off x="1994723" y="362923"/>
          <a:ext cx="3632500" cy="154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Highest accuracy of 92% with a learning rate of 0.001</a:t>
          </a:r>
        </a:p>
      </dsp:txBody>
      <dsp:txXfrm>
        <a:off x="1994723" y="362923"/>
        <a:ext cx="3632500" cy="1541060"/>
      </dsp:txXfrm>
    </dsp:sp>
    <dsp:sp modelId="{C666F6A3-DA36-48DC-B93F-00B8EDC9835F}">
      <dsp:nvSpPr>
        <dsp:cNvPr id="0" name=""/>
        <dsp:cNvSpPr/>
      </dsp:nvSpPr>
      <dsp:spPr>
        <a:xfrm>
          <a:off x="6260159" y="362923"/>
          <a:ext cx="1541060" cy="15410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D4463-7D71-4808-AE45-C5D354143291}">
      <dsp:nvSpPr>
        <dsp:cNvPr id="0" name=""/>
        <dsp:cNvSpPr/>
      </dsp:nvSpPr>
      <dsp:spPr>
        <a:xfrm>
          <a:off x="6583782" y="686546"/>
          <a:ext cx="893815" cy="893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F39A3-627C-4A09-9AD8-5CAC3B26A70C}">
      <dsp:nvSpPr>
        <dsp:cNvPr id="0" name=""/>
        <dsp:cNvSpPr/>
      </dsp:nvSpPr>
      <dsp:spPr>
        <a:xfrm>
          <a:off x="8131447" y="362923"/>
          <a:ext cx="3632500" cy="154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Learning rate of 0.0001 resulted in slower convergence</a:t>
          </a:r>
        </a:p>
      </dsp:txBody>
      <dsp:txXfrm>
        <a:off x="8131447" y="362923"/>
        <a:ext cx="3632500" cy="1541060"/>
      </dsp:txXfrm>
    </dsp:sp>
    <dsp:sp modelId="{A423898F-88FF-4705-ABFB-111A4242DEB7}">
      <dsp:nvSpPr>
        <dsp:cNvPr id="0" name=""/>
        <dsp:cNvSpPr/>
      </dsp:nvSpPr>
      <dsp:spPr>
        <a:xfrm>
          <a:off x="123435" y="2683929"/>
          <a:ext cx="1541060" cy="15410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40EB3-6A72-4B25-9BA6-C51BC02D35C6}">
      <dsp:nvSpPr>
        <dsp:cNvPr id="0" name=""/>
        <dsp:cNvSpPr/>
      </dsp:nvSpPr>
      <dsp:spPr>
        <a:xfrm>
          <a:off x="447058" y="3007552"/>
          <a:ext cx="893815" cy="893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02FA4-7915-4F81-B694-3B271BD55D22}">
      <dsp:nvSpPr>
        <dsp:cNvPr id="0" name=""/>
        <dsp:cNvSpPr/>
      </dsp:nvSpPr>
      <dsp:spPr>
        <a:xfrm>
          <a:off x="1994723" y="2683929"/>
          <a:ext cx="3632500" cy="154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Learning rate of 0.01 led to instability in training dynamics</a:t>
          </a:r>
        </a:p>
      </dsp:txBody>
      <dsp:txXfrm>
        <a:off x="1994723" y="2683929"/>
        <a:ext cx="3632500" cy="1541060"/>
      </dsp:txXfrm>
    </dsp:sp>
    <dsp:sp modelId="{0E4A6432-BCA9-4A40-9281-96998134DFF1}">
      <dsp:nvSpPr>
        <dsp:cNvPr id="0" name=""/>
        <dsp:cNvSpPr/>
      </dsp:nvSpPr>
      <dsp:spPr>
        <a:xfrm>
          <a:off x="6260159" y="2683929"/>
          <a:ext cx="1541060" cy="15410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44226-B2C0-479E-AA85-4C15EAB4E301}">
      <dsp:nvSpPr>
        <dsp:cNvPr id="0" name=""/>
        <dsp:cNvSpPr/>
      </dsp:nvSpPr>
      <dsp:spPr>
        <a:xfrm>
          <a:off x="6583782" y="3007552"/>
          <a:ext cx="893815" cy="893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5FB3F-D873-44F3-B6EA-0E87D7A1B0DA}">
      <dsp:nvSpPr>
        <dsp:cNvPr id="0" name=""/>
        <dsp:cNvSpPr/>
      </dsp:nvSpPr>
      <dsp:spPr>
        <a:xfrm>
          <a:off x="8131447" y="2683929"/>
          <a:ext cx="3632500" cy="154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Confusion Matrix indicated excellent recognition for some classes (e.g., cats and dogs) but showed some misclassifications between similar categories (e.g., trucks and cars)</a:t>
          </a:r>
        </a:p>
      </dsp:txBody>
      <dsp:txXfrm>
        <a:off x="8131447" y="2683929"/>
        <a:ext cx="3632500" cy="1541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DE69-BB38-4F2D-AB16-B8E0A88FB8EC}">
      <dsp:nvSpPr>
        <dsp:cNvPr id="0" name=""/>
        <dsp:cNvSpPr/>
      </dsp:nvSpPr>
      <dsp:spPr>
        <a:xfrm>
          <a:off x="0" y="492"/>
          <a:ext cx="10655363" cy="1152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C4D3BF-4455-477C-BDFB-013BDC29D415}">
      <dsp:nvSpPr>
        <dsp:cNvPr id="0" name=""/>
        <dsp:cNvSpPr/>
      </dsp:nvSpPr>
      <dsp:spPr>
        <a:xfrm>
          <a:off x="348752" y="259895"/>
          <a:ext cx="634094" cy="634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AD4AB-C0D9-446C-AD66-BF756A219B8C}">
      <dsp:nvSpPr>
        <dsp:cNvPr id="0" name=""/>
        <dsp:cNvSpPr/>
      </dsp:nvSpPr>
      <dsp:spPr>
        <a:xfrm>
          <a:off x="1331599" y="492"/>
          <a:ext cx="9323763" cy="115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15" tIns="122015" rIns="122015" bIns="1220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balanced learning rate helped in achieving stable and effective training results</a:t>
          </a:r>
        </a:p>
      </dsp:txBody>
      <dsp:txXfrm>
        <a:off x="1331599" y="492"/>
        <a:ext cx="9323763" cy="1152899"/>
      </dsp:txXfrm>
    </dsp:sp>
    <dsp:sp modelId="{75E0BBA8-76AB-471B-9F2E-373C4AAE7052}">
      <dsp:nvSpPr>
        <dsp:cNvPr id="0" name=""/>
        <dsp:cNvSpPr/>
      </dsp:nvSpPr>
      <dsp:spPr>
        <a:xfrm>
          <a:off x="0" y="1441617"/>
          <a:ext cx="10655363" cy="1152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383AF1-4C2A-4018-A663-2594F794AC9C}">
      <dsp:nvSpPr>
        <dsp:cNvPr id="0" name=""/>
        <dsp:cNvSpPr/>
      </dsp:nvSpPr>
      <dsp:spPr>
        <a:xfrm>
          <a:off x="348752" y="1701020"/>
          <a:ext cx="634094" cy="634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275A2D-3969-42D6-9724-1B2278091971}">
      <dsp:nvSpPr>
        <dsp:cNvPr id="0" name=""/>
        <dsp:cNvSpPr/>
      </dsp:nvSpPr>
      <dsp:spPr>
        <a:xfrm>
          <a:off x="1331599" y="1441617"/>
          <a:ext cx="9323763" cy="115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15" tIns="122015" rIns="122015" bIns="1220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Misclassifications noted from the confusion matrix were primarily between visually similar classes, suggesting potential improvements in feature extraction layers or the need for more nuanced training strategies (Jones)</a:t>
          </a:r>
        </a:p>
      </dsp:txBody>
      <dsp:txXfrm>
        <a:off x="1331599" y="1441617"/>
        <a:ext cx="9323763" cy="1152899"/>
      </dsp:txXfrm>
    </dsp:sp>
    <dsp:sp modelId="{8C4A99FB-66DB-4080-9081-F59E331BF82E}">
      <dsp:nvSpPr>
        <dsp:cNvPr id="0" name=""/>
        <dsp:cNvSpPr/>
      </dsp:nvSpPr>
      <dsp:spPr>
        <a:xfrm>
          <a:off x="0" y="2882742"/>
          <a:ext cx="10655363" cy="1152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1C1E63-A6C8-42A7-ACF1-5D76692DE08E}">
      <dsp:nvSpPr>
        <dsp:cNvPr id="0" name=""/>
        <dsp:cNvSpPr/>
      </dsp:nvSpPr>
      <dsp:spPr>
        <a:xfrm>
          <a:off x="348752" y="3142144"/>
          <a:ext cx="634094" cy="634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E86C2-FD20-42AB-A759-252572F9A958}">
      <dsp:nvSpPr>
        <dsp:cNvPr id="0" name=""/>
        <dsp:cNvSpPr/>
      </dsp:nvSpPr>
      <dsp:spPr>
        <a:xfrm>
          <a:off x="1331599" y="2882742"/>
          <a:ext cx="9323763" cy="115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15" tIns="122015" rIns="122015" bIns="1220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Although trucks and cars were sometimes misclassified, they fall under the same "vehicles" superclass</a:t>
          </a:r>
        </a:p>
      </dsp:txBody>
      <dsp:txXfrm>
        <a:off x="1331599" y="2882742"/>
        <a:ext cx="9323763" cy="1152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BEE8E-EA74-49A2-93D8-03C905C639E9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Augmentation: Implementing different rotations, flips, and color adjustments to introduce more variability</a:t>
          </a:r>
        </a:p>
      </dsp:txBody>
      <dsp:txXfrm>
        <a:off x="72441" y="953603"/>
        <a:ext cx="4713411" cy="2285597"/>
      </dsp:txXfrm>
    </dsp:sp>
    <dsp:sp modelId="{4107E8CD-F64D-447D-83AB-74867511EDD3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</a:t>
          </a:r>
          <a:r>
            <a:rPr lang="en-US" sz="3100" kern="1200" dirty="0" err="1"/>
            <a:t>Ensembling</a:t>
          </a:r>
          <a:r>
            <a:rPr lang="en-US" sz="3100" kern="1200" dirty="0"/>
            <a:t>: Combining predictions from multiple models to improve accuracy</a:t>
          </a:r>
        </a:p>
      </dsp:txBody>
      <dsp:txXfrm>
        <a:off x="6141975" y="953603"/>
        <a:ext cx="4713411" cy="22855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0E61D-85E7-4548-850B-F4AA02ECCD2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project successfully demonstrates the high accuracy of CNNs in image classification tasks on a diverse dataset</a:t>
          </a:r>
        </a:p>
      </dsp:txBody>
      <dsp:txXfrm>
        <a:off x="36841" y="36841"/>
        <a:ext cx="7931345" cy="1184159"/>
      </dsp:txXfrm>
    </dsp:sp>
    <dsp:sp modelId="{71FF3203-7738-4064-A1BF-5288C2F577A7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Different hyperparameter combinations will result in different model's capabilities and accuracy</a:t>
          </a:r>
        </a:p>
      </dsp:txBody>
      <dsp:txXfrm>
        <a:off x="856428" y="1504322"/>
        <a:ext cx="7577788" cy="1184159"/>
      </dsp:txXfrm>
    </dsp:sp>
    <dsp:sp modelId="{E27F5E95-B08B-4E38-9F6B-47DECD7D698A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Continuous improvements and adaptations are essential to tackle the nuances of real-world data effectively</a:t>
          </a:r>
        </a:p>
      </dsp:txBody>
      <dsp:txXfrm>
        <a:off x="1676015" y="2971804"/>
        <a:ext cx="7577788" cy="1184159"/>
      </dsp:txXfrm>
    </dsp:sp>
    <dsp:sp modelId="{6F9877B7-1A28-4626-8D39-D0FCC2D6B07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D393DB65-E4C3-423E-82CE-A9791DF68BE6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own-deep-learning-classification-model-in-keras-511f647980d6" TargetMode="External"/><Relationship Id="rId2" Type="http://schemas.openxmlformats.org/officeDocument/2006/relationships/hyperlink" Target="https://gurjeet333.medium.com/7-best-techniques-to-improve-the-accuracy-of-cnn-w-o-overfitting-6db06467182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17/11/03/a-gentle-introduction-to-convolutional-neural-network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Real-World Object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Team ByteMe</a:t>
            </a:r>
          </a:p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ITAI 1378: Computer Vision</a:t>
            </a:r>
          </a:p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April 09, 2024</a:t>
            </a:r>
          </a:p>
        </p:txBody>
      </p:sp>
      <p:pic>
        <p:nvPicPr>
          <p:cNvPr id="4" name="Picture 3" descr="A group of images of animals&#10;&#10;Description automatically generated">
            <a:extLst>
              <a:ext uri="{FF2B5EF4-FFF2-40B4-BE49-F238E27FC236}">
                <a16:creationId xmlns:a16="http://schemas.microsoft.com/office/drawing/2014/main" id="{6F2CDF19-72DC-07DB-4EFA-722590D5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68564"/>
            <a:ext cx="7225748" cy="4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E42F-8F66-DC99-EC2D-930010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References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9D3B-3240-2EEA-9A53-BC83E7CD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Henry, Matthew, and Step Guide. “7 Best Techniques To Improve The Accuracy of CNN W/O Overfitting.” </a:t>
            </a:r>
            <a:r>
              <a:rPr lang="en-US" sz="2200" dirty="0" err="1">
                <a:ea typeface="+mn-lt"/>
                <a:cs typeface="+mn-lt"/>
              </a:rPr>
              <a:t>Hargurjeet</a:t>
            </a:r>
            <a:r>
              <a:rPr lang="en-US" sz="2200" dirty="0">
                <a:ea typeface="+mn-lt"/>
                <a:cs typeface="+mn-lt"/>
              </a:rPr>
              <a:t>, 26 May 2021, </a:t>
            </a:r>
            <a:r>
              <a:rPr lang="en-US" sz="2200" dirty="0">
                <a:ea typeface="+mn-lt"/>
                <a:cs typeface="+mn-lt"/>
                <a:hlinkClick r:id="rId2"/>
              </a:rPr>
              <a:t>https://gurjeet333.medium.com/7-best-techniques-to-improve-the-accuracy-of-cnn-w-o-overfitting-6db06467182f</a:t>
            </a:r>
            <a:r>
              <a:rPr lang="en-US" sz="2200" dirty="0">
                <a:ea typeface="+mn-lt"/>
                <a:cs typeface="+mn-lt"/>
              </a:rPr>
              <a:t>. Accessed 13 April 2024.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Jones, Edward. “Build your own deep learning classification model in </a:t>
            </a:r>
            <a:r>
              <a:rPr lang="en-US" sz="2200" dirty="0" err="1">
                <a:ea typeface="+mn-lt"/>
                <a:cs typeface="+mn-lt"/>
              </a:rPr>
              <a:t>Keras</a:t>
            </a:r>
            <a:r>
              <a:rPr lang="en-US" sz="2200" dirty="0">
                <a:ea typeface="+mn-lt"/>
                <a:cs typeface="+mn-lt"/>
              </a:rPr>
              <a:t>.” Towards Data Science, 2020, </a:t>
            </a:r>
            <a:r>
              <a:rPr lang="en-US" sz="2200" dirty="0">
                <a:ea typeface="+mn-lt"/>
                <a:cs typeface="+mn-lt"/>
                <a:hlinkClick r:id="rId3"/>
              </a:rPr>
              <a:t>https://towardsdatascience.com/build-your-own-deep-learning-classification-model-in-keras-511f647980d6</a:t>
            </a:r>
            <a:r>
              <a:rPr lang="en-US" sz="2200" dirty="0">
                <a:ea typeface="+mn-lt"/>
                <a:cs typeface="+mn-lt"/>
              </a:rPr>
              <a:t>. Accessed 13 April 2024.</a:t>
            </a:r>
            <a:endParaRPr lang="en-US" sz="2200" dirty="0"/>
          </a:p>
          <a:p>
            <a:r>
              <a:rPr lang="en-US" sz="2200" dirty="0" err="1">
                <a:ea typeface="+mn-lt"/>
                <a:cs typeface="+mn-lt"/>
              </a:rPr>
              <a:t>Krizhevsky</a:t>
            </a:r>
            <a:r>
              <a:rPr lang="en-US" sz="2200" dirty="0">
                <a:ea typeface="+mn-lt"/>
                <a:cs typeface="+mn-lt"/>
              </a:rPr>
              <a:t>, Alex. “Learning Multiple Layers of Features from Tiny Images,.” CIFAR-10 and CIFAR-100 datasets, 2009, https://www.cs.toronto.edu/~kriz/cifar.html. Accessed 13 April 2024.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950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E42F-8F66-DC99-EC2D-930010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725306B5-BCC1-0FBD-8B16-18382FED2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3231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9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7B89-3282-6719-0832-EA5F17A5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05716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Convolutional Neural Network</a:t>
            </a:r>
          </a:p>
        </p:txBody>
      </p:sp>
      <p:pic>
        <p:nvPicPr>
          <p:cNvPr id="4" name="Content Placeholder 3" descr="A diagram of a diagram of a variety of cubes&#10;&#10;Description automatically generated">
            <a:extLst>
              <a:ext uri="{FF2B5EF4-FFF2-40B4-BE49-F238E27FC236}">
                <a16:creationId xmlns:a16="http://schemas.microsoft.com/office/drawing/2014/main" id="{540FC1E9-7AB6-7EF4-A277-A57E0DF1B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4495"/>
          <a:stretch/>
        </p:blipFill>
        <p:spPr>
          <a:xfrm>
            <a:off x="432225" y="2366792"/>
            <a:ext cx="11327549" cy="3651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23BDF-90FC-D3BA-69E3-B6676B77680F}"/>
              </a:ext>
            </a:extLst>
          </p:cNvPr>
          <p:cNvSpPr txBox="1"/>
          <p:nvPr/>
        </p:nvSpPr>
        <p:spPr>
          <a:xfrm>
            <a:off x="8623069" y="6071900"/>
            <a:ext cx="3136705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1000" dirty="0"/>
              <a:t> by Unknown author is licensed under </a:t>
            </a:r>
            <a:r>
              <a:rPr lang="en-US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82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FD52F-9F18-425C-B01A-9B5FFC72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4CF73-02A1-84E0-0087-95020DFD2F40}"/>
              </a:ext>
            </a:extLst>
          </p:cNvPr>
          <p:cNvSpPr>
            <a:spLocks/>
          </p:cNvSpPr>
          <p:nvPr/>
        </p:nvSpPr>
        <p:spPr>
          <a:xfrm>
            <a:off x="1218333" y="1816246"/>
            <a:ext cx="4796628" cy="76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Data Preprocessing</a:t>
            </a:r>
            <a:endParaRPr lang="en-US" sz="2400" b="1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02CFC94-6786-79D5-6223-1651E37B3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199040"/>
              </p:ext>
            </p:extLst>
          </p:nvPr>
        </p:nvGraphicFramePr>
        <p:xfrm>
          <a:off x="1218333" y="2878799"/>
          <a:ext cx="4796628" cy="342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41DCB-2289-1AC7-D5B3-17DB4F084C82}"/>
              </a:ext>
            </a:extLst>
          </p:cNvPr>
          <p:cNvSpPr>
            <a:spLocks/>
          </p:cNvSpPr>
          <p:nvPr/>
        </p:nvSpPr>
        <p:spPr>
          <a:xfrm>
            <a:off x="6177358" y="1816246"/>
            <a:ext cx="4820250" cy="76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Model Architecture</a:t>
            </a:r>
            <a:endParaRPr lang="en-US" sz="2400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279C9-B58C-05D4-2A2C-C1CB3ACD2A26}"/>
              </a:ext>
            </a:extLst>
          </p:cNvPr>
          <p:cNvSpPr>
            <a:spLocks/>
          </p:cNvSpPr>
          <p:nvPr/>
        </p:nvSpPr>
        <p:spPr>
          <a:xfrm>
            <a:off x="6177358" y="2878799"/>
            <a:ext cx="4820250" cy="3426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Convolutional Layer (32 filters, 3x3 kernel) with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ReLU</a:t>
            </a:r>
            <a:r>
              <a:rPr lang="en-US" sz="2200" kern="1200" dirty="0">
                <a:latin typeface="+mn-lt"/>
                <a:ea typeface="+mn-lt"/>
                <a:cs typeface="+mn-lt"/>
              </a:rPr>
              <a:t> activation</a:t>
            </a:r>
            <a:endParaRPr lang="en-US" sz="2200" kern="1200">
              <a:latin typeface="+mn-lt"/>
            </a:endParaRP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err="1">
                <a:latin typeface="+mn-lt"/>
                <a:ea typeface="+mn-lt"/>
                <a:cs typeface="+mn-lt"/>
              </a:rPr>
              <a:t>MaxPooling</a:t>
            </a:r>
            <a:r>
              <a:rPr lang="en-US" sz="2200" kern="1200" dirty="0">
                <a:latin typeface="+mn-lt"/>
                <a:ea typeface="+mn-lt"/>
                <a:cs typeface="+mn-lt"/>
              </a:rPr>
              <a:t> Layer (2x2 pool size)</a:t>
            </a:r>
            <a:endParaRPr lang="en-US" sz="2200" kern="1200">
              <a:latin typeface="+mn-lt"/>
            </a:endParaRP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Dropout Layer (0.5 dropout rate)</a:t>
            </a:r>
            <a:endParaRPr lang="en-US" sz="2200" kern="1200">
              <a:latin typeface="+mn-lt"/>
            </a:endParaRP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Regularization L2</a:t>
            </a: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Fully Connected Layer (128 units) with </a:t>
            </a:r>
            <a:r>
              <a:rPr lang="en-US" sz="2200" kern="1200" err="1">
                <a:latin typeface="+mn-lt"/>
                <a:ea typeface="+mn-lt"/>
                <a:cs typeface="+mn-lt"/>
              </a:rPr>
              <a:t>ReLU</a:t>
            </a:r>
            <a:r>
              <a:rPr lang="en-US" sz="2200" kern="1200" dirty="0">
                <a:latin typeface="+mn-lt"/>
                <a:ea typeface="+mn-lt"/>
                <a:cs typeface="+mn-lt"/>
              </a:rPr>
              <a:t> activation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767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FD52F-9F18-425C-B01A-9B5FFC72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4CF73-02A1-84E0-0087-95020DFD2F40}"/>
              </a:ext>
            </a:extLst>
          </p:cNvPr>
          <p:cNvSpPr>
            <a:spLocks/>
          </p:cNvSpPr>
          <p:nvPr/>
        </p:nvSpPr>
        <p:spPr>
          <a:xfrm>
            <a:off x="1218333" y="2112579"/>
            <a:ext cx="4796628" cy="76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2400" b="1" kern="1200" dirty="0">
                <a:latin typeface="+mn-lt"/>
                <a:ea typeface="+mn-lt"/>
                <a:cs typeface="+mn-lt"/>
              </a:rPr>
              <a:t>Training the Model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673A-A276-6D72-3D22-91042C6E604E}"/>
              </a:ext>
            </a:extLst>
          </p:cNvPr>
          <p:cNvSpPr>
            <a:spLocks/>
          </p:cNvSpPr>
          <p:nvPr/>
        </p:nvSpPr>
        <p:spPr>
          <a:xfrm>
            <a:off x="1218333" y="2878799"/>
            <a:ext cx="4796628" cy="3426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Base Model = ResNet50</a:t>
            </a:r>
            <a:endParaRPr lang="en-US" sz="2200" kern="1200" dirty="0">
              <a:latin typeface="+mn-lt"/>
            </a:endParaRP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Optimizer: Adam</a:t>
            </a:r>
            <a:endParaRPr lang="en-US" sz="2200" kern="1200" dirty="0">
              <a:latin typeface="+mn-lt"/>
            </a:endParaRP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Loss Function: Cross entropy</a:t>
            </a: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Learning Rates tested: 0.01, 0.005, 0.001, and 0.0001</a:t>
            </a: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Batch size: 32</a:t>
            </a:r>
          </a:p>
          <a:p>
            <a:pPr marL="342900" indent="-342900" algn="just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Epochs: 50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41DCB-2289-1AC7-D5B3-17DB4F084C82}"/>
              </a:ext>
            </a:extLst>
          </p:cNvPr>
          <p:cNvSpPr>
            <a:spLocks/>
          </p:cNvSpPr>
          <p:nvPr/>
        </p:nvSpPr>
        <p:spPr>
          <a:xfrm>
            <a:off x="6177358" y="2112579"/>
            <a:ext cx="4820250" cy="76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Evaluation Metrics</a:t>
            </a:r>
            <a:endParaRPr lang="en-US" sz="2400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279C9-B58C-05D4-2A2C-C1CB3ACD2A26}"/>
              </a:ext>
            </a:extLst>
          </p:cNvPr>
          <p:cNvSpPr>
            <a:spLocks/>
          </p:cNvSpPr>
          <p:nvPr/>
        </p:nvSpPr>
        <p:spPr>
          <a:xfrm>
            <a:off x="6177358" y="2878799"/>
            <a:ext cx="4820250" cy="3426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200" kern="1200" dirty="0">
                <a:latin typeface="+mn-lt"/>
                <a:ea typeface="+mn-lt"/>
                <a:cs typeface="+mn-lt"/>
              </a:rPr>
              <a:t>Confusion Matrix (accuracy, precision, recall, F1-score) for true/false positive and negatives</a:t>
            </a:r>
            <a:endParaRPr lang="en-US" sz="2200" kern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66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E42F-8F66-DC99-EC2D-930010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AB70DF06-57F7-4FB7-5781-9B3E9A89E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845690"/>
              </p:ext>
            </p:extLst>
          </p:nvPr>
        </p:nvGraphicFramePr>
        <p:xfrm>
          <a:off x="164279" y="1929136"/>
          <a:ext cx="11887383" cy="458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0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E42F-8F66-DC99-EC2D-930010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Discussions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CDBE3CA3-4379-27C2-1028-E8E0829E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380037"/>
              </p:ext>
            </p:extLst>
          </p:nvPr>
        </p:nvGraphicFramePr>
        <p:xfrm>
          <a:off x="990600" y="2219420"/>
          <a:ext cx="10655363" cy="403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47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E42F-8F66-DC99-EC2D-930010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Further Exploration and Recommendation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EC27FC8-5997-112E-3575-43F8435B8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8839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55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E42F-8F66-DC99-EC2D-930010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2" name="Text Placeholder 2">
            <a:extLst>
              <a:ext uri="{FF2B5EF4-FFF2-40B4-BE49-F238E27FC236}">
                <a16:creationId xmlns:a16="http://schemas.microsoft.com/office/drawing/2014/main" id="{4910C917-9DBD-0A85-8E33-61A32A7E6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76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91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Real-World Object Recognition</vt:lpstr>
      <vt:lpstr>Introduction</vt:lpstr>
      <vt:lpstr>Convolutional Neural Network</vt:lpstr>
      <vt:lpstr>Methodology</vt:lpstr>
      <vt:lpstr>Methodology (cont.)</vt:lpstr>
      <vt:lpstr>Results</vt:lpstr>
      <vt:lpstr>Discussions</vt:lpstr>
      <vt:lpstr>Further Exploration and Recommendation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531</cp:revision>
  <dcterms:created xsi:type="dcterms:W3CDTF">2024-04-16T15:33:51Z</dcterms:created>
  <dcterms:modified xsi:type="dcterms:W3CDTF">2024-04-16T17:40:59Z</dcterms:modified>
</cp:coreProperties>
</file>