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3"/>
  </p:normalViewPr>
  <p:slideViewPr>
    <p:cSldViewPr snapToGrid="0" snapToObjects="1">
      <p:cViewPr>
        <p:scale>
          <a:sx n="95" d="100"/>
          <a:sy n="95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0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3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2620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7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2711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52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86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9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1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4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8/24/15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7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4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4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3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7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1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9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Git?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3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According to </a:t>
            </a:r>
            <a:r>
              <a:rPr lang="en-US" dirty="0"/>
              <a:t>W</a:t>
            </a:r>
            <a:r>
              <a:rPr lang="en-US" dirty="0" smtClean="0"/>
              <a:t>ikipedia…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Git is </a:t>
            </a:r>
            <a:r>
              <a:rPr lang="en-US" dirty="0"/>
              <a:t>a distributed revision control system with an emphasis on </a:t>
            </a:r>
            <a:r>
              <a:rPr lang="en-US" dirty="0" smtClean="0"/>
              <a:t>speed, data integrity, and </a:t>
            </a:r>
            <a:r>
              <a:rPr lang="en-US" dirty="0"/>
              <a:t>support for distributed, non-linear </a:t>
            </a:r>
            <a:r>
              <a:rPr lang="en-US" dirty="0" smtClean="0"/>
              <a:t>workflows. Git </a:t>
            </a:r>
            <a:r>
              <a:rPr lang="en-US" dirty="0"/>
              <a:t>was initially designed and developed by Linus Torvalds for Linux kernel development in 2005, and has since become one of the most widely adopted version control systems for software development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Revision control, also known as version control or source control, is the management of changes to documents, computer programs, and other collections of information. Changes are usually identified by a number or letter code, termed the "revision number," "revision level," or simply "revision.”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44958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1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keeps a history of every change you make.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8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GitHubs</a:t>
            </a:r>
            <a:r>
              <a:rPr lang="en-US" dirty="0" smtClean="0"/>
              <a:t>. Yeah. I’ve heard of those.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532" y="2525057"/>
            <a:ext cx="3563469" cy="23756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803" y="2726016"/>
            <a:ext cx="1973729" cy="19737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76" y="3133164"/>
            <a:ext cx="2776541" cy="115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does this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part where I show you how you might use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190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163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Trebuchet MS</vt:lpstr>
      <vt:lpstr>Wingdings 3</vt:lpstr>
      <vt:lpstr>Arial</vt:lpstr>
      <vt:lpstr>Facet</vt:lpstr>
      <vt:lpstr>What is Git?</vt:lpstr>
      <vt:lpstr>According to Wikipedia…</vt:lpstr>
      <vt:lpstr>Wat?</vt:lpstr>
      <vt:lpstr>GitHubs. Yeah. I’ve heard of those.</vt:lpstr>
      <vt:lpstr>So how does this work?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Git?</dc:title>
  <dc:creator>Microsoft Office User</dc:creator>
  <cp:lastModifiedBy>Microsoft Office User</cp:lastModifiedBy>
  <cp:revision>3</cp:revision>
  <dcterms:created xsi:type="dcterms:W3CDTF">2015-08-24T13:41:41Z</dcterms:created>
  <dcterms:modified xsi:type="dcterms:W3CDTF">2015-08-24T14:14:20Z</dcterms:modified>
</cp:coreProperties>
</file>