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5" d="100"/>
          <a:sy n="95" d="100"/>
        </p:scale>
        <p:origin x="1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3FE4-4061-BC49-93D6-507770BB6761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52A50-49A0-F54C-89BA-B61AC08D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52A50-49A0-F54C-89BA-B61AC08D0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6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7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fearless adventure into revision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Branches. All the branches.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like having different versions of your project at the same time.</a:t>
            </a:r>
          </a:p>
          <a:p>
            <a:r>
              <a:rPr lang="en-US" dirty="0" smtClean="0"/>
              <a:t>Branches keep you from stepping on another person’s toes when working on the same files.</a:t>
            </a:r>
          </a:p>
          <a:p>
            <a:r>
              <a:rPr lang="en-US" dirty="0" smtClean="0"/>
              <a:t>Branches let you experiment.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52" y="44577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part where I show you how you might use this.</a:t>
            </a:r>
          </a:p>
          <a:p>
            <a:r>
              <a:rPr lang="en-US" dirty="0" smtClean="0"/>
              <a:t>(we can close this presentation now)</a:t>
            </a:r>
          </a:p>
          <a:p>
            <a:r>
              <a:rPr lang="en-US" dirty="0" smtClean="0"/>
              <a:t>kthxbai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/>
              <a:t>W</a:t>
            </a:r>
            <a:r>
              <a:rPr lang="en-US" dirty="0" smtClean="0"/>
              <a:t>ikipedia…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</a:t>
            </a:r>
            <a:r>
              <a:rPr lang="en-US" dirty="0"/>
              <a:t>a distributed revision control system with an emphasis on </a:t>
            </a:r>
            <a:r>
              <a:rPr lang="en-US" dirty="0" smtClean="0"/>
              <a:t>speed, data integrity, and </a:t>
            </a:r>
            <a:r>
              <a:rPr lang="en-US" dirty="0"/>
              <a:t>support for distributed, non-linear </a:t>
            </a:r>
            <a:r>
              <a:rPr lang="en-US" dirty="0" smtClean="0"/>
              <a:t>workflows. Git </a:t>
            </a:r>
            <a:r>
              <a:rPr lang="en-US" dirty="0"/>
              <a:t>was initially designed and developed by Linus Torvalds for Linux kernel development in 2005, and has since become one of the most widely adopted version control systems for software development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Revision control, also known as version control or source control, is the management of changes to documents, computer programs, and other collections of information. Changes are usually identified by a number or letter code, termed the "revision number," "revision level," or simply "revision.”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keeps a history of every change you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r>
              <a:rPr lang="en-US" dirty="0" smtClean="0"/>
              <a:t>. Yeah. I’ve heard of those.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79" y="2525056"/>
            <a:ext cx="3563469" cy="2375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62" y="2891115"/>
            <a:ext cx="1566583" cy="1566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1" y="3133162"/>
            <a:ext cx="2776541" cy="11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Won’t this be a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clone a repository, you have the full project on your local machine.</a:t>
            </a:r>
          </a:p>
          <a:p>
            <a:r>
              <a:rPr lang="en-US" dirty="0" smtClean="0"/>
              <a:t>Repositories can be cloned over and over again by an infinite number of contributors on an infinite number of machines with no impact to performance.</a:t>
            </a:r>
          </a:p>
          <a:p>
            <a:r>
              <a:rPr lang="en-US" dirty="0" smtClean="0"/>
              <a:t>You can work in a repository offline as much as you want.</a:t>
            </a:r>
          </a:p>
          <a:p>
            <a:r>
              <a:rPr lang="en-US" dirty="0" smtClean="0"/>
              <a:t>An Internet connection is only required to </a:t>
            </a:r>
            <a:r>
              <a:rPr lang="en-US" dirty="0" smtClean="0">
                <a:solidFill>
                  <a:srgbClr val="00B0F0"/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changes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Repositories? What are those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are projects that are actively being tracked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speaking, there are at least a couple of these. </a:t>
            </a:r>
            <a:r>
              <a:rPr lang="en-US" dirty="0" smtClean="0">
                <a:solidFill>
                  <a:srgbClr val="00B0F0"/>
                </a:solidFill>
              </a:rPr>
              <a:t>But there doesn’t have to be.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this if I am working alone?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93" y="2267324"/>
            <a:ext cx="3638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32" y="1577789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32" y="1550894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3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338</Words>
  <Application>Microsoft Macintosh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Facet</vt:lpstr>
      <vt:lpstr>What is Git?</vt:lpstr>
      <vt:lpstr>According to Wikipedia…</vt:lpstr>
      <vt:lpstr>Wat?</vt:lpstr>
      <vt:lpstr>GitHubs. Yeah. I’ve heard of those.</vt:lpstr>
      <vt:lpstr>Won’t this be a pain?</vt:lpstr>
      <vt:lpstr>Repositories? What are those things?</vt:lpstr>
      <vt:lpstr>Why would I use this if I am working alone?</vt:lpstr>
      <vt:lpstr>PowerPoint Presentation</vt:lpstr>
      <vt:lpstr>PowerPoint Presentation</vt:lpstr>
      <vt:lpstr>Branches. All the branches.</vt:lpstr>
      <vt:lpstr>So how does this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Microsoft Office User</dc:creator>
  <cp:lastModifiedBy>Microsoft Office User</cp:lastModifiedBy>
  <cp:revision>11</cp:revision>
  <dcterms:created xsi:type="dcterms:W3CDTF">2015-08-24T13:41:41Z</dcterms:created>
  <dcterms:modified xsi:type="dcterms:W3CDTF">2015-08-24T14:58:51Z</dcterms:modified>
</cp:coreProperties>
</file>