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473" r:id="rId3"/>
    <p:sldId id="474" r:id="rId4"/>
    <p:sldId id="475" r:id="rId5"/>
    <p:sldId id="476" r:id="rId6"/>
    <p:sldId id="477" r:id="rId7"/>
    <p:sldId id="480" r:id="rId8"/>
    <p:sldId id="479" r:id="rId9"/>
    <p:sldId id="478"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1" d="100"/>
          <a:sy n="61" d="100"/>
        </p:scale>
        <p:origin x="88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9/16/2019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9/16/2019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9/16/2019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9/16/2019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20EBB0C4-6273-4C6E-B9BD-2EDC30F1CD52}" type="datetimeFigureOut">
              <a:rPr lang="en-US" dirty="0"/>
              <a:t>9/16/2019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9/16/2019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097280" y="2582334"/>
            <a:ext cx="4937760" cy="33782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217920" y="2582334"/>
            <a:ext cx="4937760" cy="33782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9/16/2019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9/16/2019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9/16/2019</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9/16/2019</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C9CAD897-D46E-4AD2-BD9B-49DD3E640873}" type="datetimeFigureOut">
              <a:rPr lang="en-US" dirty="0"/>
              <a:t>9/16/2019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9/16/2019</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105727-04B7-4831-A7F7-718FE1EB58E5}"/>
              </a:ext>
            </a:extLst>
          </p:cNvPr>
          <p:cNvSpPr>
            <a:spLocks noGrp="1"/>
          </p:cNvSpPr>
          <p:nvPr>
            <p:ph type="ctrTitle"/>
          </p:nvPr>
        </p:nvSpPr>
        <p:spPr/>
        <p:txBody>
          <a:bodyPr/>
          <a:lstStyle/>
          <a:p>
            <a:r>
              <a:rPr lang="en-US" altLang="zh-CN" dirty="0"/>
              <a:t>Course Project</a:t>
            </a:r>
            <a:endParaRPr lang="zh-CN" altLang="en-US" dirty="0"/>
          </a:p>
        </p:txBody>
      </p:sp>
      <p:sp>
        <p:nvSpPr>
          <p:cNvPr id="3" name="副标题 2">
            <a:extLst>
              <a:ext uri="{FF2B5EF4-FFF2-40B4-BE49-F238E27FC236}">
                <a16:creationId xmlns:a16="http://schemas.microsoft.com/office/drawing/2014/main" id="{125CD2C7-6314-4B0F-82A2-291F1EEA7E20}"/>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16029080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页脚占位符 4">
            <a:extLst>
              <a:ext uri="{FF2B5EF4-FFF2-40B4-BE49-F238E27FC236}">
                <a16:creationId xmlns:a16="http://schemas.microsoft.com/office/drawing/2014/main" id="{2668012E-99FE-4116-8BD0-791CE4177E71}"/>
              </a:ext>
            </a:extLst>
          </p:cNvPr>
          <p:cNvSpPr>
            <a:spLocks noGrp="1"/>
          </p:cNvSpPr>
          <p:nvPr>
            <p:ph type="ftr" sz="quarter" idx="11"/>
          </p:nvPr>
        </p:nvSpPr>
        <p:spPr>
          <a:noFill/>
        </p:spPr>
        <p:txBody>
          <a:bodyPr/>
          <a:lstStyle>
            <a:lvl1pPr>
              <a:defRPr sz="2400">
                <a:solidFill>
                  <a:schemeClr val="tx1"/>
                </a:solidFill>
                <a:latin typeface="Comic Sans MS" panose="030F0702030302020204" pitchFamily="66" charset="0"/>
                <a:ea typeface="宋体" panose="02010600030101010101" pitchFamily="2" charset="-122"/>
              </a:defRPr>
            </a:lvl1pPr>
            <a:lvl2pPr marL="742950" indent="-285750">
              <a:defRPr sz="2400">
                <a:solidFill>
                  <a:schemeClr val="tx1"/>
                </a:solidFill>
                <a:latin typeface="Comic Sans MS" panose="030F0702030302020204" pitchFamily="66" charset="0"/>
                <a:ea typeface="宋体" panose="02010600030101010101" pitchFamily="2" charset="-122"/>
              </a:defRPr>
            </a:lvl2pPr>
            <a:lvl3pPr marL="1143000" indent="-228600">
              <a:defRPr sz="2400">
                <a:solidFill>
                  <a:schemeClr val="tx1"/>
                </a:solidFill>
                <a:latin typeface="Comic Sans MS" panose="030F0702030302020204" pitchFamily="66" charset="0"/>
                <a:ea typeface="宋体" panose="02010600030101010101" pitchFamily="2" charset="-122"/>
              </a:defRPr>
            </a:lvl3pPr>
            <a:lvl4pPr marL="1600200" indent="-228600">
              <a:defRPr sz="2400">
                <a:solidFill>
                  <a:schemeClr val="tx1"/>
                </a:solidFill>
                <a:latin typeface="Comic Sans MS" panose="030F0702030302020204" pitchFamily="66" charset="0"/>
                <a:ea typeface="宋体" panose="02010600030101010101" pitchFamily="2" charset="-122"/>
              </a:defRPr>
            </a:lvl4pPr>
            <a:lvl5pPr marL="2057400" indent="-228600">
              <a:defRPr sz="24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宋体" panose="02010600030101010101" pitchFamily="2" charset="-122"/>
              </a:defRPr>
            </a:lvl9pPr>
          </a:lstStyle>
          <a:p>
            <a:r>
              <a:rPr lang="en-US" altLang="zh-CN" sz="1400"/>
              <a:t> Application Layer</a:t>
            </a:r>
            <a:endParaRPr lang="en-US" altLang="zh-CN" sz="1400">
              <a:latin typeface="Times New Roman" panose="02020603050405020304" pitchFamily="18" charset="0"/>
            </a:endParaRPr>
          </a:p>
        </p:txBody>
      </p:sp>
      <p:sp>
        <p:nvSpPr>
          <p:cNvPr id="154627" name="灯片编号占位符 5">
            <a:extLst>
              <a:ext uri="{FF2B5EF4-FFF2-40B4-BE49-F238E27FC236}">
                <a16:creationId xmlns:a16="http://schemas.microsoft.com/office/drawing/2014/main" id="{A1A40704-BB0C-44B7-956A-C35A4460C605}"/>
              </a:ext>
            </a:extLst>
          </p:cNvPr>
          <p:cNvSpPr>
            <a:spLocks noGrp="1"/>
          </p:cNvSpPr>
          <p:nvPr>
            <p:ph type="sldNum" sz="quarter" idx="12"/>
          </p:nvPr>
        </p:nvSpPr>
        <p:spPr>
          <a:noFill/>
        </p:spPr>
        <p:txBody>
          <a:bodyPr/>
          <a:lstStyle>
            <a:lvl1pPr>
              <a:defRPr sz="2400">
                <a:solidFill>
                  <a:schemeClr val="tx1"/>
                </a:solidFill>
                <a:latin typeface="Comic Sans MS" panose="030F0702030302020204" pitchFamily="66" charset="0"/>
                <a:ea typeface="宋体" panose="02010600030101010101" pitchFamily="2" charset="-122"/>
              </a:defRPr>
            </a:lvl1pPr>
            <a:lvl2pPr marL="742950" indent="-285750">
              <a:defRPr sz="2400">
                <a:solidFill>
                  <a:schemeClr val="tx1"/>
                </a:solidFill>
                <a:latin typeface="Comic Sans MS" panose="030F0702030302020204" pitchFamily="66" charset="0"/>
                <a:ea typeface="宋体" panose="02010600030101010101" pitchFamily="2" charset="-122"/>
              </a:defRPr>
            </a:lvl2pPr>
            <a:lvl3pPr marL="1143000" indent="-228600">
              <a:defRPr sz="2400">
                <a:solidFill>
                  <a:schemeClr val="tx1"/>
                </a:solidFill>
                <a:latin typeface="Comic Sans MS" panose="030F0702030302020204" pitchFamily="66" charset="0"/>
                <a:ea typeface="宋体" panose="02010600030101010101" pitchFamily="2" charset="-122"/>
              </a:defRPr>
            </a:lvl3pPr>
            <a:lvl4pPr marL="1600200" indent="-228600">
              <a:defRPr sz="2400">
                <a:solidFill>
                  <a:schemeClr val="tx1"/>
                </a:solidFill>
                <a:latin typeface="Comic Sans MS" panose="030F0702030302020204" pitchFamily="66" charset="0"/>
                <a:ea typeface="宋体" panose="02010600030101010101" pitchFamily="2" charset="-122"/>
              </a:defRPr>
            </a:lvl4pPr>
            <a:lvl5pPr marL="2057400" indent="-228600">
              <a:defRPr sz="24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宋体" panose="02010600030101010101" pitchFamily="2" charset="-122"/>
              </a:defRPr>
            </a:lvl9pPr>
          </a:lstStyle>
          <a:p>
            <a:r>
              <a:rPr lang="en-US" altLang="zh-CN" sz="1400">
                <a:latin typeface="Times New Roman" panose="02020603050405020304" pitchFamily="18" charset="0"/>
              </a:rPr>
              <a:t>2-</a:t>
            </a:r>
            <a:fld id="{3AEC8F52-602C-4757-B73F-3C9BF7BAE8D8}" type="slidenum">
              <a:rPr lang="en-US" altLang="zh-CN" sz="1400">
                <a:latin typeface="Times New Roman" panose="02020603050405020304" pitchFamily="18" charset="0"/>
              </a:rPr>
              <a:pPr/>
              <a:t>2</a:t>
            </a:fld>
            <a:endParaRPr lang="en-US" altLang="zh-CN" sz="1400">
              <a:latin typeface="Times New Roman" panose="02020603050405020304" pitchFamily="18" charset="0"/>
            </a:endParaRPr>
          </a:p>
        </p:txBody>
      </p:sp>
      <p:sp>
        <p:nvSpPr>
          <p:cNvPr id="154628" name="Rectangle 2">
            <a:extLst>
              <a:ext uri="{FF2B5EF4-FFF2-40B4-BE49-F238E27FC236}">
                <a16:creationId xmlns:a16="http://schemas.microsoft.com/office/drawing/2014/main" id="{BE1E4C74-D540-4AF9-B3D7-6E0D2511D23B}"/>
              </a:ext>
            </a:extLst>
          </p:cNvPr>
          <p:cNvSpPr>
            <a:spLocks noGrp="1" noChangeArrowheads="1"/>
          </p:cNvSpPr>
          <p:nvPr>
            <p:ph type="title"/>
          </p:nvPr>
        </p:nvSpPr>
        <p:spPr/>
        <p:txBody>
          <a:bodyPr/>
          <a:lstStyle/>
          <a:p>
            <a:pPr eaLnBrk="1" hangingPunct="1"/>
            <a:r>
              <a:rPr lang="en-US" altLang="zh-CN" sz="3600"/>
              <a:t>Course Project</a:t>
            </a:r>
          </a:p>
        </p:txBody>
      </p:sp>
      <p:sp>
        <p:nvSpPr>
          <p:cNvPr id="154629" name="Rectangle 3">
            <a:extLst>
              <a:ext uri="{FF2B5EF4-FFF2-40B4-BE49-F238E27FC236}">
                <a16:creationId xmlns:a16="http://schemas.microsoft.com/office/drawing/2014/main" id="{6F255A76-465B-4A8C-8907-8D4E40FAF4F9}"/>
              </a:ext>
            </a:extLst>
          </p:cNvPr>
          <p:cNvSpPr>
            <a:spLocks noGrp="1" noChangeArrowheads="1"/>
          </p:cNvSpPr>
          <p:nvPr>
            <p:ph type="body" idx="1"/>
          </p:nvPr>
        </p:nvSpPr>
        <p:spPr/>
        <p:txBody>
          <a:bodyPr/>
          <a:lstStyle/>
          <a:p>
            <a:pPr eaLnBrk="1" hangingPunct="1"/>
            <a:r>
              <a:rPr lang="en-US" altLang="zh-CN" sz="2400" dirty="0"/>
              <a:t>Each student have to choose one of the 5 projects below to implement as his/her course project.</a:t>
            </a:r>
          </a:p>
          <a:p>
            <a:pPr eaLnBrk="1" hangingPunct="1"/>
            <a:r>
              <a:rPr lang="en-US" altLang="zh-CN" sz="2400" dirty="0"/>
              <a:t>The project should be implemented with Socket Programming. There is no special requirement for developing tools or deploy environments.</a:t>
            </a:r>
          </a:p>
          <a:p>
            <a:pPr eaLnBrk="1" hangingPunct="1"/>
            <a:r>
              <a:rPr lang="en-US" altLang="zh-CN" sz="2400" dirty="0"/>
              <a:t>Cheating will not be tolerated. Any submitted work that is found to be a product of such practice will receive a grade of zero and will be reported. The instructor reserves the right to ask you to explain the work you have done and if you are not able to do it to consider that it is not yours.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页脚占位符 4">
            <a:extLst>
              <a:ext uri="{FF2B5EF4-FFF2-40B4-BE49-F238E27FC236}">
                <a16:creationId xmlns:a16="http://schemas.microsoft.com/office/drawing/2014/main" id="{5BCC72D1-D3AD-4441-BECC-5E7AA8CDF361}"/>
              </a:ext>
            </a:extLst>
          </p:cNvPr>
          <p:cNvSpPr>
            <a:spLocks noGrp="1"/>
          </p:cNvSpPr>
          <p:nvPr>
            <p:ph type="ftr" sz="quarter" idx="11"/>
          </p:nvPr>
        </p:nvSpPr>
        <p:spPr>
          <a:noFill/>
        </p:spPr>
        <p:txBody>
          <a:bodyPr/>
          <a:lstStyle>
            <a:lvl1pPr>
              <a:defRPr sz="2400">
                <a:solidFill>
                  <a:schemeClr val="tx1"/>
                </a:solidFill>
                <a:latin typeface="Comic Sans MS" panose="030F0702030302020204" pitchFamily="66" charset="0"/>
                <a:ea typeface="宋体" panose="02010600030101010101" pitchFamily="2" charset="-122"/>
              </a:defRPr>
            </a:lvl1pPr>
            <a:lvl2pPr marL="742950" indent="-285750">
              <a:defRPr sz="2400">
                <a:solidFill>
                  <a:schemeClr val="tx1"/>
                </a:solidFill>
                <a:latin typeface="Comic Sans MS" panose="030F0702030302020204" pitchFamily="66" charset="0"/>
                <a:ea typeface="宋体" panose="02010600030101010101" pitchFamily="2" charset="-122"/>
              </a:defRPr>
            </a:lvl2pPr>
            <a:lvl3pPr marL="1143000" indent="-228600">
              <a:defRPr sz="2400">
                <a:solidFill>
                  <a:schemeClr val="tx1"/>
                </a:solidFill>
                <a:latin typeface="Comic Sans MS" panose="030F0702030302020204" pitchFamily="66" charset="0"/>
                <a:ea typeface="宋体" panose="02010600030101010101" pitchFamily="2" charset="-122"/>
              </a:defRPr>
            </a:lvl3pPr>
            <a:lvl4pPr marL="1600200" indent="-228600">
              <a:defRPr sz="2400">
                <a:solidFill>
                  <a:schemeClr val="tx1"/>
                </a:solidFill>
                <a:latin typeface="Comic Sans MS" panose="030F0702030302020204" pitchFamily="66" charset="0"/>
                <a:ea typeface="宋体" panose="02010600030101010101" pitchFamily="2" charset="-122"/>
              </a:defRPr>
            </a:lvl4pPr>
            <a:lvl5pPr marL="2057400" indent="-228600">
              <a:defRPr sz="24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宋体" panose="02010600030101010101" pitchFamily="2" charset="-122"/>
              </a:defRPr>
            </a:lvl9pPr>
          </a:lstStyle>
          <a:p>
            <a:r>
              <a:rPr lang="en-US" altLang="zh-CN" sz="1400"/>
              <a:t> Application Layer</a:t>
            </a:r>
            <a:endParaRPr lang="en-US" altLang="zh-CN" sz="1400">
              <a:latin typeface="Times New Roman" panose="02020603050405020304" pitchFamily="18" charset="0"/>
            </a:endParaRPr>
          </a:p>
        </p:txBody>
      </p:sp>
      <p:sp>
        <p:nvSpPr>
          <p:cNvPr id="155651" name="灯片编号占位符 5">
            <a:extLst>
              <a:ext uri="{FF2B5EF4-FFF2-40B4-BE49-F238E27FC236}">
                <a16:creationId xmlns:a16="http://schemas.microsoft.com/office/drawing/2014/main" id="{A68A02E3-755F-4361-8A7E-FE2AF3F1DFE1}"/>
              </a:ext>
            </a:extLst>
          </p:cNvPr>
          <p:cNvSpPr>
            <a:spLocks noGrp="1"/>
          </p:cNvSpPr>
          <p:nvPr>
            <p:ph type="sldNum" sz="quarter" idx="12"/>
          </p:nvPr>
        </p:nvSpPr>
        <p:spPr>
          <a:noFill/>
        </p:spPr>
        <p:txBody>
          <a:bodyPr/>
          <a:lstStyle>
            <a:lvl1pPr>
              <a:defRPr sz="2400">
                <a:solidFill>
                  <a:schemeClr val="tx1"/>
                </a:solidFill>
                <a:latin typeface="Comic Sans MS" panose="030F0702030302020204" pitchFamily="66" charset="0"/>
                <a:ea typeface="宋体" panose="02010600030101010101" pitchFamily="2" charset="-122"/>
              </a:defRPr>
            </a:lvl1pPr>
            <a:lvl2pPr marL="742950" indent="-285750">
              <a:defRPr sz="2400">
                <a:solidFill>
                  <a:schemeClr val="tx1"/>
                </a:solidFill>
                <a:latin typeface="Comic Sans MS" panose="030F0702030302020204" pitchFamily="66" charset="0"/>
                <a:ea typeface="宋体" panose="02010600030101010101" pitchFamily="2" charset="-122"/>
              </a:defRPr>
            </a:lvl2pPr>
            <a:lvl3pPr marL="1143000" indent="-228600">
              <a:defRPr sz="2400">
                <a:solidFill>
                  <a:schemeClr val="tx1"/>
                </a:solidFill>
                <a:latin typeface="Comic Sans MS" panose="030F0702030302020204" pitchFamily="66" charset="0"/>
                <a:ea typeface="宋体" panose="02010600030101010101" pitchFamily="2" charset="-122"/>
              </a:defRPr>
            </a:lvl3pPr>
            <a:lvl4pPr marL="1600200" indent="-228600">
              <a:defRPr sz="2400">
                <a:solidFill>
                  <a:schemeClr val="tx1"/>
                </a:solidFill>
                <a:latin typeface="Comic Sans MS" panose="030F0702030302020204" pitchFamily="66" charset="0"/>
                <a:ea typeface="宋体" panose="02010600030101010101" pitchFamily="2" charset="-122"/>
              </a:defRPr>
            </a:lvl4pPr>
            <a:lvl5pPr marL="2057400" indent="-228600">
              <a:defRPr sz="24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宋体" panose="02010600030101010101" pitchFamily="2" charset="-122"/>
              </a:defRPr>
            </a:lvl9pPr>
          </a:lstStyle>
          <a:p>
            <a:r>
              <a:rPr lang="en-US" altLang="zh-CN" sz="1400">
                <a:latin typeface="Times New Roman" panose="02020603050405020304" pitchFamily="18" charset="0"/>
              </a:rPr>
              <a:t>2-</a:t>
            </a:r>
            <a:fld id="{B4AC8DBF-2EDF-42EC-A008-55F3DDA21652}" type="slidenum">
              <a:rPr lang="en-US" altLang="zh-CN" sz="1400">
                <a:latin typeface="Times New Roman" panose="02020603050405020304" pitchFamily="18" charset="0"/>
              </a:rPr>
              <a:pPr/>
              <a:t>3</a:t>
            </a:fld>
            <a:endParaRPr lang="en-US" altLang="zh-CN" sz="1400">
              <a:latin typeface="Times New Roman" panose="02020603050405020304" pitchFamily="18" charset="0"/>
            </a:endParaRPr>
          </a:p>
        </p:txBody>
      </p:sp>
      <p:sp>
        <p:nvSpPr>
          <p:cNvPr id="155652" name="Rectangle 2">
            <a:extLst>
              <a:ext uri="{FF2B5EF4-FFF2-40B4-BE49-F238E27FC236}">
                <a16:creationId xmlns:a16="http://schemas.microsoft.com/office/drawing/2014/main" id="{263C3881-AB3E-48DC-B11B-467680A038EE}"/>
              </a:ext>
            </a:extLst>
          </p:cNvPr>
          <p:cNvSpPr>
            <a:spLocks noGrp="1" noChangeArrowheads="1"/>
          </p:cNvSpPr>
          <p:nvPr>
            <p:ph type="title"/>
          </p:nvPr>
        </p:nvSpPr>
        <p:spPr/>
        <p:txBody>
          <a:bodyPr/>
          <a:lstStyle/>
          <a:p>
            <a:pPr eaLnBrk="1" hangingPunct="1"/>
            <a:r>
              <a:rPr lang="en-US" altLang="zh-CN" sz="3600"/>
              <a:t>Project 1. Web Server</a:t>
            </a:r>
          </a:p>
        </p:txBody>
      </p:sp>
      <p:sp>
        <p:nvSpPr>
          <p:cNvPr id="155653" name="Rectangle 3">
            <a:extLst>
              <a:ext uri="{FF2B5EF4-FFF2-40B4-BE49-F238E27FC236}">
                <a16:creationId xmlns:a16="http://schemas.microsoft.com/office/drawing/2014/main" id="{8B10D08B-2BC5-4082-AB16-7C15DDD88870}"/>
              </a:ext>
            </a:extLst>
          </p:cNvPr>
          <p:cNvSpPr>
            <a:spLocks noGrp="1" noChangeArrowheads="1"/>
          </p:cNvSpPr>
          <p:nvPr>
            <p:ph type="body" idx="1"/>
          </p:nvPr>
        </p:nvSpPr>
        <p:spPr/>
        <p:txBody>
          <a:bodyPr/>
          <a:lstStyle/>
          <a:p>
            <a:pPr eaLnBrk="1" hangingPunct="1"/>
            <a:r>
              <a:rPr lang="en-US" altLang="zh-CN"/>
              <a:t>Requirements:</a:t>
            </a:r>
          </a:p>
          <a:p>
            <a:pPr lvl="1" eaLnBrk="1" hangingPunct="1"/>
            <a:r>
              <a:rPr lang="en-US" altLang="zh-CN"/>
              <a:t>The web server should response the http request from user agent correctly.</a:t>
            </a:r>
          </a:p>
          <a:p>
            <a:pPr lvl="1" eaLnBrk="1" hangingPunct="1"/>
            <a:r>
              <a:rPr lang="en-US" altLang="zh-CN"/>
              <a:t>The web server should be capable to serve at least 2 http user agent simultaneously.</a:t>
            </a:r>
          </a:p>
          <a:p>
            <a:pPr lvl="1" eaLnBrk="1" hangingPunct="1"/>
            <a:r>
              <a:rPr lang="en-US" altLang="zh-CN"/>
              <a:t>Users can set up the working port of this web server.</a:t>
            </a:r>
          </a:p>
          <a:p>
            <a:pPr eaLnBrk="1" hangingPunct="1"/>
            <a:r>
              <a:rPr lang="en-US" altLang="zh-CN"/>
              <a:t>Hardness Coefficient: 0.90</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页脚占位符 4">
            <a:extLst>
              <a:ext uri="{FF2B5EF4-FFF2-40B4-BE49-F238E27FC236}">
                <a16:creationId xmlns:a16="http://schemas.microsoft.com/office/drawing/2014/main" id="{81981670-63D6-4F74-995F-D8830887BF38}"/>
              </a:ext>
            </a:extLst>
          </p:cNvPr>
          <p:cNvSpPr>
            <a:spLocks noGrp="1"/>
          </p:cNvSpPr>
          <p:nvPr>
            <p:ph type="ftr" sz="quarter" idx="11"/>
          </p:nvPr>
        </p:nvSpPr>
        <p:spPr>
          <a:noFill/>
        </p:spPr>
        <p:txBody>
          <a:bodyPr/>
          <a:lstStyle>
            <a:lvl1pPr>
              <a:defRPr sz="2400">
                <a:solidFill>
                  <a:schemeClr val="tx1"/>
                </a:solidFill>
                <a:latin typeface="Comic Sans MS" panose="030F0702030302020204" pitchFamily="66" charset="0"/>
                <a:ea typeface="宋体" panose="02010600030101010101" pitchFamily="2" charset="-122"/>
              </a:defRPr>
            </a:lvl1pPr>
            <a:lvl2pPr marL="742950" indent="-285750">
              <a:defRPr sz="2400">
                <a:solidFill>
                  <a:schemeClr val="tx1"/>
                </a:solidFill>
                <a:latin typeface="Comic Sans MS" panose="030F0702030302020204" pitchFamily="66" charset="0"/>
                <a:ea typeface="宋体" panose="02010600030101010101" pitchFamily="2" charset="-122"/>
              </a:defRPr>
            </a:lvl2pPr>
            <a:lvl3pPr marL="1143000" indent="-228600">
              <a:defRPr sz="2400">
                <a:solidFill>
                  <a:schemeClr val="tx1"/>
                </a:solidFill>
                <a:latin typeface="Comic Sans MS" panose="030F0702030302020204" pitchFamily="66" charset="0"/>
                <a:ea typeface="宋体" panose="02010600030101010101" pitchFamily="2" charset="-122"/>
              </a:defRPr>
            </a:lvl3pPr>
            <a:lvl4pPr marL="1600200" indent="-228600">
              <a:defRPr sz="2400">
                <a:solidFill>
                  <a:schemeClr val="tx1"/>
                </a:solidFill>
                <a:latin typeface="Comic Sans MS" panose="030F0702030302020204" pitchFamily="66" charset="0"/>
                <a:ea typeface="宋体" panose="02010600030101010101" pitchFamily="2" charset="-122"/>
              </a:defRPr>
            </a:lvl4pPr>
            <a:lvl5pPr marL="2057400" indent="-228600">
              <a:defRPr sz="24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宋体" panose="02010600030101010101" pitchFamily="2" charset="-122"/>
              </a:defRPr>
            </a:lvl9pPr>
          </a:lstStyle>
          <a:p>
            <a:r>
              <a:rPr lang="en-US" altLang="zh-CN" sz="1400"/>
              <a:t> Application Layer</a:t>
            </a:r>
            <a:endParaRPr lang="en-US" altLang="zh-CN" sz="1400">
              <a:latin typeface="Times New Roman" panose="02020603050405020304" pitchFamily="18" charset="0"/>
            </a:endParaRPr>
          </a:p>
        </p:txBody>
      </p:sp>
      <p:sp>
        <p:nvSpPr>
          <p:cNvPr id="156675" name="灯片编号占位符 5">
            <a:extLst>
              <a:ext uri="{FF2B5EF4-FFF2-40B4-BE49-F238E27FC236}">
                <a16:creationId xmlns:a16="http://schemas.microsoft.com/office/drawing/2014/main" id="{8AFC67A4-25E2-46A1-B8F2-E9C04E82A44A}"/>
              </a:ext>
            </a:extLst>
          </p:cNvPr>
          <p:cNvSpPr>
            <a:spLocks noGrp="1"/>
          </p:cNvSpPr>
          <p:nvPr>
            <p:ph type="sldNum" sz="quarter" idx="12"/>
          </p:nvPr>
        </p:nvSpPr>
        <p:spPr>
          <a:noFill/>
        </p:spPr>
        <p:txBody>
          <a:bodyPr/>
          <a:lstStyle>
            <a:lvl1pPr>
              <a:defRPr sz="2400">
                <a:solidFill>
                  <a:schemeClr val="tx1"/>
                </a:solidFill>
                <a:latin typeface="Comic Sans MS" panose="030F0702030302020204" pitchFamily="66" charset="0"/>
                <a:ea typeface="宋体" panose="02010600030101010101" pitchFamily="2" charset="-122"/>
              </a:defRPr>
            </a:lvl1pPr>
            <a:lvl2pPr marL="742950" indent="-285750">
              <a:defRPr sz="2400">
                <a:solidFill>
                  <a:schemeClr val="tx1"/>
                </a:solidFill>
                <a:latin typeface="Comic Sans MS" panose="030F0702030302020204" pitchFamily="66" charset="0"/>
                <a:ea typeface="宋体" panose="02010600030101010101" pitchFamily="2" charset="-122"/>
              </a:defRPr>
            </a:lvl2pPr>
            <a:lvl3pPr marL="1143000" indent="-228600">
              <a:defRPr sz="2400">
                <a:solidFill>
                  <a:schemeClr val="tx1"/>
                </a:solidFill>
                <a:latin typeface="Comic Sans MS" panose="030F0702030302020204" pitchFamily="66" charset="0"/>
                <a:ea typeface="宋体" panose="02010600030101010101" pitchFamily="2" charset="-122"/>
              </a:defRPr>
            </a:lvl3pPr>
            <a:lvl4pPr marL="1600200" indent="-228600">
              <a:defRPr sz="2400">
                <a:solidFill>
                  <a:schemeClr val="tx1"/>
                </a:solidFill>
                <a:latin typeface="Comic Sans MS" panose="030F0702030302020204" pitchFamily="66" charset="0"/>
                <a:ea typeface="宋体" panose="02010600030101010101" pitchFamily="2" charset="-122"/>
              </a:defRPr>
            </a:lvl4pPr>
            <a:lvl5pPr marL="2057400" indent="-228600">
              <a:defRPr sz="24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宋体" panose="02010600030101010101" pitchFamily="2" charset="-122"/>
              </a:defRPr>
            </a:lvl9pPr>
          </a:lstStyle>
          <a:p>
            <a:r>
              <a:rPr lang="en-US" altLang="zh-CN" sz="1400">
                <a:latin typeface="Times New Roman" panose="02020603050405020304" pitchFamily="18" charset="0"/>
              </a:rPr>
              <a:t>2-</a:t>
            </a:r>
            <a:fld id="{7BD94C63-3CD9-4D80-BB6F-2535323212A3}" type="slidenum">
              <a:rPr lang="en-US" altLang="zh-CN" sz="1400">
                <a:latin typeface="Times New Roman" panose="02020603050405020304" pitchFamily="18" charset="0"/>
              </a:rPr>
              <a:pPr/>
              <a:t>4</a:t>
            </a:fld>
            <a:endParaRPr lang="en-US" altLang="zh-CN" sz="1400">
              <a:latin typeface="Times New Roman" panose="02020603050405020304" pitchFamily="18" charset="0"/>
            </a:endParaRPr>
          </a:p>
        </p:txBody>
      </p:sp>
      <p:sp>
        <p:nvSpPr>
          <p:cNvPr id="156676" name="Rectangle 2">
            <a:extLst>
              <a:ext uri="{FF2B5EF4-FFF2-40B4-BE49-F238E27FC236}">
                <a16:creationId xmlns:a16="http://schemas.microsoft.com/office/drawing/2014/main" id="{1853BF74-300D-4B9F-B8EF-B5F95ED8B7E6}"/>
              </a:ext>
            </a:extLst>
          </p:cNvPr>
          <p:cNvSpPr>
            <a:spLocks noGrp="1" noChangeArrowheads="1"/>
          </p:cNvSpPr>
          <p:nvPr>
            <p:ph type="title"/>
          </p:nvPr>
        </p:nvSpPr>
        <p:spPr/>
        <p:txBody>
          <a:bodyPr/>
          <a:lstStyle/>
          <a:p>
            <a:pPr eaLnBrk="1" hangingPunct="1"/>
            <a:r>
              <a:rPr lang="en-US" altLang="zh-CN" sz="3600"/>
              <a:t>Project 2. Email User Agent</a:t>
            </a:r>
            <a:endParaRPr lang="zh-CN" altLang="en-US" sz="3600"/>
          </a:p>
        </p:txBody>
      </p:sp>
      <p:sp>
        <p:nvSpPr>
          <p:cNvPr id="156677" name="Rectangle 3">
            <a:extLst>
              <a:ext uri="{FF2B5EF4-FFF2-40B4-BE49-F238E27FC236}">
                <a16:creationId xmlns:a16="http://schemas.microsoft.com/office/drawing/2014/main" id="{34E42E60-160B-45BD-BCA4-7F6C79A5530B}"/>
              </a:ext>
            </a:extLst>
          </p:cNvPr>
          <p:cNvSpPr>
            <a:spLocks noGrp="1" noChangeArrowheads="1"/>
          </p:cNvSpPr>
          <p:nvPr>
            <p:ph type="body" idx="1"/>
          </p:nvPr>
        </p:nvSpPr>
        <p:spPr/>
        <p:txBody>
          <a:bodyPr/>
          <a:lstStyle/>
          <a:p>
            <a:pPr eaLnBrk="1" hangingPunct="1"/>
            <a:r>
              <a:rPr lang="en-US" altLang="zh-CN" dirty="0"/>
              <a:t>Requirements:</a:t>
            </a:r>
          </a:p>
          <a:p>
            <a:pPr lvl="1" eaLnBrk="1" hangingPunct="1"/>
            <a:r>
              <a:rPr lang="en-US" altLang="zh-CN" dirty="0"/>
              <a:t>Users can download emails from his/her email box  by this agent</a:t>
            </a:r>
          </a:p>
          <a:p>
            <a:pPr lvl="1" eaLnBrk="1" hangingPunct="1"/>
            <a:r>
              <a:rPr lang="en-US" altLang="zh-CN" dirty="0"/>
              <a:t>Users can send his/her emails thru this agent.</a:t>
            </a:r>
          </a:p>
          <a:p>
            <a:pPr lvl="1" eaLnBrk="1" hangingPunct="1"/>
            <a:r>
              <a:rPr lang="en-US" altLang="zh-CN" dirty="0"/>
              <a:t>This agent can access at least 2 real email server.</a:t>
            </a:r>
          </a:p>
          <a:p>
            <a:pPr eaLnBrk="1" hangingPunct="1"/>
            <a:r>
              <a:rPr lang="en-US" altLang="zh-CN" dirty="0"/>
              <a:t>Hardness Coefficient: 0.9</a:t>
            </a:r>
          </a:p>
          <a:p>
            <a:pPr lvl="1" eaLnBrk="1" hangingPunct="1">
              <a:buFont typeface="Wingdings" panose="05000000000000000000" pitchFamily="2" charset="2"/>
              <a:buNone/>
            </a:pPr>
            <a:endParaRPr lang="en-US" altLang="zh-C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页脚占位符 4">
            <a:extLst>
              <a:ext uri="{FF2B5EF4-FFF2-40B4-BE49-F238E27FC236}">
                <a16:creationId xmlns:a16="http://schemas.microsoft.com/office/drawing/2014/main" id="{8B6E0911-DAED-4EB1-AB70-2AC6C75746E6}"/>
              </a:ext>
            </a:extLst>
          </p:cNvPr>
          <p:cNvSpPr>
            <a:spLocks noGrp="1"/>
          </p:cNvSpPr>
          <p:nvPr>
            <p:ph type="ftr" sz="quarter" idx="11"/>
          </p:nvPr>
        </p:nvSpPr>
        <p:spPr>
          <a:noFill/>
        </p:spPr>
        <p:txBody>
          <a:bodyPr/>
          <a:lstStyle>
            <a:lvl1pPr>
              <a:defRPr sz="2400">
                <a:solidFill>
                  <a:schemeClr val="tx1"/>
                </a:solidFill>
                <a:latin typeface="Comic Sans MS" panose="030F0702030302020204" pitchFamily="66" charset="0"/>
                <a:ea typeface="宋体" panose="02010600030101010101" pitchFamily="2" charset="-122"/>
              </a:defRPr>
            </a:lvl1pPr>
            <a:lvl2pPr marL="742950" indent="-285750">
              <a:defRPr sz="2400">
                <a:solidFill>
                  <a:schemeClr val="tx1"/>
                </a:solidFill>
                <a:latin typeface="Comic Sans MS" panose="030F0702030302020204" pitchFamily="66" charset="0"/>
                <a:ea typeface="宋体" panose="02010600030101010101" pitchFamily="2" charset="-122"/>
              </a:defRPr>
            </a:lvl2pPr>
            <a:lvl3pPr marL="1143000" indent="-228600">
              <a:defRPr sz="2400">
                <a:solidFill>
                  <a:schemeClr val="tx1"/>
                </a:solidFill>
                <a:latin typeface="Comic Sans MS" panose="030F0702030302020204" pitchFamily="66" charset="0"/>
                <a:ea typeface="宋体" panose="02010600030101010101" pitchFamily="2" charset="-122"/>
              </a:defRPr>
            </a:lvl3pPr>
            <a:lvl4pPr marL="1600200" indent="-228600">
              <a:defRPr sz="2400">
                <a:solidFill>
                  <a:schemeClr val="tx1"/>
                </a:solidFill>
                <a:latin typeface="Comic Sans MS" panose="030F0702030302020204" pitchFamily="66" charset="0"/>
                <a:ea typeface="宋体" panose="02010600030101010101" pitchFamily="2" charset="-122"/>
              </a:defRPr>
            </a:lvl4pPr>
            <a:lvl5pPr marL="2057400" indent="-228600">
              <a:defRPr sz="24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宋体" panose="02010600030101010101" pitchFamily="2" charset="-122"/>
              </a:defRPr>
            </a:lvl9pPr>
          </a:lstStyle>
          <a:p>
            <a:r>
              <a:rPr lang="en-US" altLang="zh-CN" sz="1400"/>
              <a:t> Application Layer</a:t>
            </a:r>
            <a:endParaRPr lang="en-US" altLang="zh-CN" sz="1400">
              <a:latin typeface="Times New Roman" panose="02020603050405020304" pitchFamily="18" charset="0"/>
            </a:endParaRPr>
          </a:p>
        </p:txBody>
      </p:sp>
      <p:sp>
        <p:nvSpPr>
          <p:cNvPr id="157699" name="灯片编号占位符 5">
            <a:extLst>
              <a:ext uri="{FF2B5EF4-FFF2-40B4-BE49-F238E27FC236}">
                <a16:creationId xmlns:a16="http://schemas.microsoft.com/office/drawing/2014/main" id="{E912F781-4989-47FD-A06C-34E00EA50F0E}"/>
              </a:ext>
            </a:extLst>
          </p:cNvPr>
          <p:cNvSpPr>
            <a:spLocks noGrp="1"/>
          </p:cNvSpPr>
          <p:nvPr>
            <p:ph type="sldNum" sz="quarter" idx="12"/>
          </p:nvPr>
        </p:nvSpPr>
        <p:spPr>
          <a:noFill/>
        </p:spPr>
        <p:txBody>
          <a:bodyPr/>
          <a:lstStyle>
            <a:lvl1pPr>
              <a:defRPr sz="2400">
                <a:solidFill>
                  <a:schemeClr val="tx1"/>
                </a:solidFill>
                <a:latin typeface="Comic Sans MS" panose="030F0702030302020204" pitchFamily="66" charset="0"/>
                <a:ea typeface="宋体" panose="02010600030101010101" pitchFamily="2" charset="-122"/>
              </a:defRPr>
            </a:lvl1pPr>
            <a:lvl2pPr marL="742950" indent="-285750">
              <a:defRPr sz="2400">
                <a:solidFill>
                  <a:schemeClr val="tx1"/>
                </a:solidFill>
                <a:latin typeface="Comic Sans MS" panose="030F0702030302020204" pitchFamily="66" charset="0"/>
                <a:ea typeface="宋体" panose="02010600030101010101" pitchFamily="2" charset="-122"/>
              </a:defRPr>
            </a:lvl2pPr>
            <a:lvl3pPr marL="1143000" indent="-228600">
              <a:defRPr sz="2400">
                <a:solidFill>
                  <a:schemeClr val="tx1"/>
                </a:solidFill>
                <a:latin typeface="Comic Sans MS" panose="030F0702030302020204" pitchFamily="66" charset="0"/>
                <a:ea typeface="宋体" panose="02010600030101010101" pitchFamily="2" charset="-122"/>
              </a:defRPr>
            </a:lvl3pPr>
            <a:lvl4pPr marL="1600200" indent="-228600">
              <a:defRPr sz="2400">
                <a:solidFill>
                  <a:schemeClr val="tx1"/>
                </a:solidFill>
                <a:latin typeface="Comic Sans MS" panose="030F0702030302020204" pitchFamily="66" charset="0"/>
                <a:ea typeface="宋体" panose="02010600030101010101" pitchFamily="2" charset="-122"/>
              </a:defRPr>
            </a:lvl4pPr>
            <a:lvl5pPr marL="2057400" indent="-228600">
              <a:defRPr sz="24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宋体" panose="02010600030101010101" pitchFamily="2" charset="-122"/>
              </a:defRPr>
            </a:lvl9pPr>
          </a:lstStyle>
          <a:p>
            <a:r>
              <a:rPr lang="en-US" altLang="zh-CN" sz="1400">
                <a:latin typeface="Times New Roman" panose="02020603050405020304" pitchFamily="18" charset="0"/>
              </a:rPr>
              <a:t>2-</a:t>
            </a:r>
            <a:fld id="{8EDC8A00-6FEC-4E9A-8FE1-CD5293828236}" type="slidenum">
              <a:rPr lang="en-US" altLang="zh-CN" sz="1400">
                <a:latin typeface="Times New Roman" panose="02020603050405020304" pitchFamily="18" charset="0"/>
              </a:rPr>
              <a:pPr/>
              <a:t>5</a:t>
            </a:fld>
            <a:endParaRPr lang="en-US" altLang="zh-CN" sz="1400">
              <a:latin typeface="Times New Roman" panose="02020603050405020304" pitchFamily="18" charset="0"/>
            </a:endParaRPr>
          </a:p>
        </p:txBody>
      </p:sp>
      <p:sp>
        <p:nvSpPr>
          <p:cNvPr id="157700" name="Rectangle 2">
            <a:extLst>
              <a:ext uri="{FF2B5EF4-FFF2-40B4-BE49-F238E27FC236}">
                <a16:creationId xmlns:a16="http://schemas.microsoft.com/office/drawing/2014/main" id="{67D23450-1C98-4A1E-9786-92D75007A65F}"/>
              </a:ext>
            </a:extLst>
          </p:cNvPr>
          <p:cNvSpPr>
            <a:spLocks noGrp="1" noChangeArrowheads="1"/>
          </p:cNvSpPr>
          <p:nvPr>
            <p:ph type="title"/>
          </p:nvPr>
        </p:nvSpPr>
        <p:spPr/>
        <p:txBody>
          <a:bodyPr/>
          <a:lstStyle/>
          <a:p>
            <a:pPr eaLnBrk="1" hangingPunct="1"/>
            <a:r>
              <a:rPr lang="en-US" altLang="zh-CN" sz="3600" dirty="0"/>
              <a:t>Project 3. Query-flooding-based Resource Sharer</a:t>
            </a:r>
          </a:p>
        </p:txBody>
      </p:sp>
      <p:sp>
        <p:nvSpPr>
          <p:cNvPr id="157701" name="Rectangle 3">
            <a:extLst>
              <a:ext uri="{FF2B5EF4-FFF2-40B4-BE49-F238E27FC236}">
                <a16:creationId xmlns:a16="http://schemas.microsoft.com/office/drawing/2014/main" id="{687E2081-E854-48B7-8852-E8369F7CB498}"/>
              </a:ext>
            </a:extLst>
          </p:cNvPr>
          <p:cNvSpPr>
            <a:spLocks noGrp="1" noChangeArrowheads="1"/>
          </p:cNvSpPr>
          <p:nvPr>
            <p:ph type="body" idx="1"/>
          </p:nvPr>
        </p:nvSpPr>
        <p:spPr/>
        <p:txBody>
          <a:bodyPr/>
          <a:lstStyle/>
          <a:p>
            <a:pPr eaLnBrk="1" hangingPunct="1"/>
            <a:r>
              <a:rPr lang="en-US" altLang="zh-CN" dirty="0"/>
              <a:t>Requirements:</a:t>
            </a:r>
          </a:p>
          <a:p>
            <a:pPr lvl="1"/>
            <a:r>
              <a:rPr lang="en-US" altLang="zh-CN" dirty="0"/>
              <a:t>Each peer can share its resource (files or sub-directories) in a  specially appointed directory</a:t>
            </a:r>
          </a:p>
          <a:p>
            <a:pPr lvl="1"/>
            <a:r>
              <a:rPr lang="en-US" altLang="zh-CN" dirty="0"/>
              <a:t>Each peer can search the needed resource in the query flooding approach.</a:t>
            </a:r>
          </a:p>
          <a:p>
            <a:pPr lvl="1"/>
            <a:r>
              <a:rPr lang="en-US" altLang="zh-CN" dirty="0"/>
              <a:t>Peers can download the resource from the first peer who sent query hit message in  C/S mode</a:t>
            </a:r>
          </a:p>
          <a:p>
            <a:pPr eaLnBrk="1" hangingPunct="1"/>
            <a:r>
              <a:rPr lang="en-US" altLang="zh-CN" dirty="0"/>
              <a:t>Hardness Coefficient: 1.0</a:t>
            </a:r>
          </a:p>
          <a:p>
            <a:pPr eaLnBrk="1" hangingPunct="1"/>
            <a:endParaRPr lang="en-US" altLang="zh-C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页脚占位符 4">
            <a:extLst>
              <a:ext uri="{FF2B5EF4-FFF2-40B4-BE49-F238E27FC236}">
                <a16:creationId xmlns:a16="http://schemas.microsoft.com/office/drawing/2014/main" id="{85B361F5-F612-4576-93CA-A567264A676D}"/>
              </a:ext>
            </a:extLst>
          </p:cNvPr>
          <p:cNvSpPr>
            <a:spLocks noGrp="1"/>
          </p:cNvSpPr>
          <p:nvPr>
            <p:ph type="ftr" sz="quarter" idx="11"/>
          </p:nvPr>
        </p:nvSpPr>
        <p:spPr>
          <a:noFill/>
        </p:spPr>
        <p:txBody>
          <a:bodyPr/>
          <a:lstStyle>
            <a:lvl1pPr>
              <a:defRPr sz="2400">
                <a:solidFill>
                  <a:schemeClr val="tx1"/>
                </a:solidFill>
                <a:latin typeface="Comic Sans MS" panose="030F0702030302020204" pitchFamily="66" charset="0"/>
                <a:ea typeface="宋体" panose="02010600030101010101" pitchFamily="2" charset="-122"/>
              </a:defRPr>
            </a:lvl1pPr>
            <a:lvl2pPr marL="742950" indent="-285750">
              <a:defRPr sz="2400">
                <a:solidFill>
                  <a:schemeClr val="tx1"/>
                </a:solidFill>
                <a:latin typeface="Comic Sans MS" panose="030F0702030302020204" pitchFamily="66" charset="0"/>
                <a:ea typeface="宋体" panose="02010600030101010101" pitchFamily="2" charset="-122"/>
              </a:defRPr>
            </a:lvl2pPr>
            <a:lvl3pPr marL="1143000" indent="-228600">
              <a:defRPr sz="2400">
                <a:solidFill>
                  <a:schemeClr val="tx1"/>
                </a:solidFill>
                <a:latin typeface="Comic Sans MS" panose="030F0702030302020204" pitchFamily="66" charset="0"/>
                <a:ea typeface="宋体" panose="02010600030101010101" pitchFamily="2" charset="-122"/>
              </a:defRPr>
            </a:lvl3pPr>
            <a:lvl4pPr marL="1600200" indent="-228600">
              <a:defRPr sz="2400">
                <a:solidFill>
                  <a:schemeClr val="tx1"/>
                </a:solidFill>
                <a:latin typeface="Comic Sans MS" panose="030F0702030302020204" pitchFamily="66" charset="0"/>
                <a:ea typeface="宋体" panose="02010600030101010101" pitchFamily="2" charset="-122"/>
              </a:defRPr>
            </a:lvl4pPr>
            <a:lvl5pPr marL="2057400" indent="-228600">
              <a:defRPr sz="24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宋体" panose="02010600030101010101" pitchFamily="2" charset="-122"/>
              </a:defRPr>
            </a:lvl9pPr>
          </a:lstStyle>
          <a:p>
            <a:r>
              <a:rPr lang="en-US" altLang="zh-CN" sz="1400"/>
              <a:t> Application Layer</a:t>
            </a:r>
            <a:endParaRPr lang="en-US" altLang="zh-CN" sz="1400">
              <a:latin typeface="Times New Roman" panose="02020603050405020304" pitchFamily="18" charset="0"/>
            </a:endParaRPr>
          </a:p>
        </p:txBody>
      </p:sp>
      <p:sp>
        <p:nvSpPr>
          <p:cNvPr id="158723" name="灯片编号占位符 5">
            <a:extLst>
              <a:ext uri="{FF2B5EF4-FFF2-40B4-BE49-F238E27FC236}">
                <a16:creationId xmlns:a16="http://schemas.microsoft.com/office/drawing/2014/main" id="{CF37AB6A-986A-48E6-A8E2-09E277D89837}"/>
              </a:ext>
            </a:extLst>
          </p:cNvPr>
          <p:cNvSpPr>
            <a:spLocks noGrp="1"/>
          </p:cNvSpPr>
          <p:nvPr>
            <p:ph type="sldNum" sz="quarter" idx="12"/>
          </p:nvPr>
        </p:nvSpPr>
        <p:spPr>
          <a:noFill/>
        </p:spPr>
        <p:txBody>
          <a:bodyPr/>
          <a:lstStyle>
            <a:lvl1pPr>
              <a:defRPr sz="2400">
                <a:solidFill>
                  <a:schemeClr val="tx1"/>
                </a:solidFill>
                <a:latin typeface="Comic Sans MS" panose="030F0702030302020204" pitchFamily="66" charset="0"/>
                <a:ea typeface="宋体" panose="02010600030101010101" pitchFamily="2" charset="-122"/>
              </a:defRPr>
            </a:lvl1pPr>
            <a:lvl2pPr marL="742950" indent="-285750">
              <a:defRPr sz="2400">
                <a:solidFill>
                  <a:schemeClr val="tx1"/>
                </a:solidFill>
                <a:latin typeface="Comic Sans MS" panose="030F0702030302020204" pitchFamily="66" charset="0"/>
                <a:ea typeface="宋体" panose="02010600030101010101" pitchFamily="2" charset="-122"/>
              </a:defRPr>
            </a:lvl2pPr>
            <a:lvl3pPr marL="1143000" indent="-228600">
              <a:defRPr sz="2400">
                <a:solidFill>
                  <a:schemeClr val="tx1"/>
                </a:solidFill>
                <a:latin typeface="Comic Sans MS" panose="030F0702030302020204" pitchFamily="66" charset="0"/>
                <a:ea typeface="宋体" panose="02010600030101010101" pitchFamily="2" charset="-122"/>
              </a:defRPr>
            </a:lvl3pPr>
            <a:lvl4pPr marL="1600200" indent="-228600">
              <a:defRPr sz="2400">
                <a:solidFill>
                  <a:schemeClr val="tx1"/>
                </a:solidFill>
                <a:latin typeface="Comic Sans MS" panose="030F0702030302020204" pitchFamily="66" charset="0"/>
                <a:ea typeface="宋体" panose="02010600030101010101" pitchFamily="2" charset="-122"/>
              </a:defRPr>
            </a:lvl4pPr>
            <a:lvl5pPr marL="2057400" indent="-228600">
              <a:defRPr sz="24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宋体" panose="02010600030101010101" pitchFamily="2" charset="-122"/>
              </a:defRPr>
            </a:lvl9pPr>
          </a:lstStyle>
          <a:p>
            <a:r>
              <a:rPr lang="en-US" altLang="zh-CN" sz="1400">
                <a:latin typeface="Times New Roman" panose="02020603050405020304" pitchFamily="18" charset="0"/>
              </a:rPr>
              <a:t>2-</a:t>
            </a:r>
            <a:fld id="{16F536EE-1E1B-4DA8-8D47-57195E7FD968}" type="slidenum">
              <a:rPr lang="en-US" altLang="zh-CN" sz="1400">
                <a:latin typeface="Times New Roman" panose="02020603050405020304" pitchFamily="18" charset="0"/>
              </a:rPr>
              <a:pPr/>
              <a:t>6</a:t>
            </a:fld>
            <a:endParaRPr lang="en-US" altLang="zh-CN" sz="1400">
              <a:latin typeface="Times New Roman" panose="02020603050405020304" pitchFamily="18" charset="0"/>
            </a:endParaRPr>
          </a:p>
        </p:txBody>
      </p:sp>
      <p:sp>
        <p:nvSpPr>
          <p:cNvPr id="158724" name="Rectangle 2">
            <a:extLst>
              <a:ext uri="{FF2B5EF4-FFF2-40B4-BE49-F238E27FC236}">
                <a16:creationId xmlns:a16="http://schemas.microsoft.com/office/drawing/2014/main" id="{F0B83BF2-683C-41E5-9C94-496DBB81D5B8}"/>
              </a:ext>
            </a:extLst>
          </p:cNvPr>
          <p:cNvSpPr>
            <a:spLocks noGrp="1" noChangeArrowheads="1"/>
          </p:cNvSpPr>
          <p:nvPr>
            <p:ph type="title"/>
          </p:nvPr>
        </p:nvSpPr>
        <p:spPr>
          <a:xfrm>
            <a:off x="1097280" y="1136015"/>
            <a:ext cx="8108950" cy="508000"/>
          </a:xfrm>
        </p:spPr>
        <p:txBody>
          <a:bodyPr>
            <a:normAutofit fontScale="90000"/>
          </a:bodyPr>
          <a:lstStyle/>
          <a:p>
            <a:pPr eaLnBrk="1" hangingPunct="1"/>
            <a:r>
              <a:rPr lang="en-US" altLang="zh-CN" sz="3600" dirty="0"/>
              <a:t>Project 4. Instant Messaging Utility</a:t>
            </a:r>
          </a:p>
        </p:txBody>
      </p:sp>
      <p:sp>
        <p:nvSpPr>
          <p:cNvPr id="158725" name="Rectangle 3">
            <a:extLst>
              <a:ext uri="{FF2B5EF4-FFF2-40B4-BE49-F238E27FC236}">
                <a16:creationId xmlns:a16="http://schemas.microsoft.com/office/drawing/2014/main" id="{59EA66CB-FA3C-4FAF-B804-174A76E9225C}"/>
              </a:ext>
            </a:extLst>
          </p:cNvPr>
          <p:cNvSpPr>
            <a:spLocks noGrp="1" noChangeArrowheads="1"/>
          </p:cNvSpPr>
          <p:nvPr>
            <p:ph type="body" idx="1"/>
          </p:nvPr>
        </p:nvSpPr>
        <p:spPr/>
        <p:txBody>
          <a:bodyPr/>
          <a:lstStyle/>
          <a:p>
            <a:pPr eaLnBrk="1" hangingPunct="1"/>
            <a:r>
              <a:rPr lang="en-US" altLang="zh-CN" dirty="0"/>
              <a:t>Requirements:</a:t>
            </a:r>
          </a:p>
          <a:p>
            <a:pPr lvl="1" eaLnBrk="1" hangingPunct="1"/>
            <a:r>
              <a:rPr lang="en-US" altLang="zh-CN" dirty="0"/>
              <a:t>Users chatting in p2p approach.</a:t>
            </a:r>
          </a:p>
          <a:p>
            <a:pPr lvl="1" eaLnBrk="1" hangingPunct="1"/>
            <a:r>
              <a:rPr lang="en-US" altLang="zh-CN" dirty="0"/>
              <a:t>User can find another user in a central server</a:t>
            </a:r>
          </a:p>
          <a:p>
            <a:pPr lvl="1" eaLnBrk="1" hangingPunct="1"/>
            <a:r>
              <a:rPr lang="en-US" altLang="zh-CN" dirty="0"/>
              <a:t>Login authentication should be supported</a:t>
            </a:r>
          </a:p>
          <a:p>
            <a:pPr eaLnBrk="1" hangingPunct="1"/>
            <a:r>
              <a:rPr lang="en-US" altLang="zh-CN" dirty="0"/>
              <a:t>Hardness Coefficient: 0.80</a:t>
            </a:r>
          </a:p>
          <a:p>
            <a:pPr eaLnBrk="1" hangingPunct="1"/>
            <a:endParaRPr lang="en-US" altLang="zh-C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A74A64-CC3E-46CA-ABF4-BD0601D9BEB5}"/>
              </a:ext>
            </a:extLst>
          </p:cNvPr>
          <p:cNvSpPr>
            <a:spLocks noGrp="1"/>
          </p:cNvSpPr>
          <p:nvPr>
            <p:ph type="title"/>
          </p:nvPr>
        </p:nvSpPr>
        <p:spPr/>
        <p:txBody>
          <a:bodyPr/>
          <a:lstStyle/>
          <a:p>
            <a:r>
              <a:rPr lang="en-US" altLang="zh-CN" dirty="0"/>
              <a:t>Project 5. DHT Implementation</a:t>
            </a:r>
            <a:endParaRPr lang="zh-CN" altLang="en-US" dirty="0"/>
          </a:p>
        </p:txBody>
      </p:sp>
      <p:sp>
        <p:nvSpPr>
          <p:cNvPr id="3" name="内容占位符 2">
            <a:extLst>
              <a:ext uri="{FF2B5EF4-FFF2-40B4-BE49-F238E27FC236}">
                <a16:creationId xmlns:a16="http://schemas.microsoft.com/office/drawing/2014/main" id="{B4A6CB35-7028-4BF6-A274-ED026A0BACB8}"/>
              </a:ext>
            </a:extLst>
          </p:cNvPr>
          <p:cNvSpPr>
            <a:spLocks noGrp="1"/>
          </p:cNvSpPr>
          <p:nvPr>
            <p:ph idx="1"/>
          </p:nvPr>
        </p:nvSpPr>
        <p:spPr/>
        <p:txBody>
          <a:bodyPr/>
          <a:lstStyle/>
          <a:p>
            <a:r>
              <a:rPr lang="en-US" altLang="zh-CN" dirty="0"/>
              <a:t>Requirements:</a:t>
            </a:r>
          </a:p>
          <a:p>
            <a:pPr lvl="1"/>
            <a:r>
              <a:rPr lang="en-US" altLang="zh-CN" dirty="0"/>
              <a:t>At least 16 peers </a:t>
            </a:r>
          </a:p>
          <a:p>
            <a:pPr lvl="1"/>
            <a:r>
              <a:rPr lang="en-US" altLang="zh-CN" dirty="0"/>
              <a:t>User can set the number of shortcuts</a:t>
            </a:r>
          </a:p>
          <a:p>
            <a:pPr lvl="1"/>
            <a:r>
              <a:rPr lang="en-US" altLang="zh-CN" dirty="0"/>
              <a:t>To support peers join or leave the DHT </a:t>
            </a:r>
          </a:p>
          <a:p>
            <a:r>
              <a:rPr lang="en-US" altLang="zh-CN" dirty="0"/>
              <a:t>Hardness Coefficient: 1.0</a:t>
            </a:r>
          </a:p>
          <a:p>
            <a:endParaRPr lang="zh-CN" altLang="en-US" dirty="0"/>
          </a:p>
        </p:txBody>
      </p:sp>
    </p:spTree>
    <p:extLst>
      <p:ext uri="{BB962C8B-B14F-4D97-AF65-F5344CB8AC3E}">
        <p14:creationId xmlns:p14="http://schemas.microsoft.com/office/powerpoint/2010/main" val="34693554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页脚占位符 4">
            <a:extLst>
              <a:ext uri="{FF2B5EF4-FFF2-40B4-BE49-F238E27FC236}">
                <a16:creationId xmlns:a16="http://schemas.microsoft.com/office/drawing/2014/main" id="{92095501-AE5A-4300-AFDD-6610ED0EBC81}"/>
              </a:ext>
            </a:extLst>
          </p:cNvPr>
          <p:cNvSpPr>
            <a:spLocks noGrp="1"/>
          </p:cNvSpPr>
          <p:nvPr>
            <p:ph type="ftr" sz="quarter" idx="11"/>
          </p:nvPr>
        </p:nvSpPr>
        <p:spPr>
          <a:noFill/>
        </p:spPr>
        <p:txBody>
          <a:bodyPr/>
          <a:lstStyle>
            <a:lvl1pPr>
              <a:defRPr sz="2400">
                <a:solidFill>
                  <a:schemeClr val="tx1"/>
                </a:solidFill>
                <a:latin typeface="Comic Sans MS" panose="030F0702030302020204" pitchFamily="66" charset="0"/>
                <a:ea typeface="宋体" panose="02010600030101010101" pitchFamily="2" charset="-122"/>
              </a:defRPr>
            </a:lvl1pPr>
            <a:lvl2pPr marL="742950" indent="-285750">
              <a:defRPr sz="2400">
                <a:solidFill>
                  <a:schemeClr val="tx1"/>
                </a:solidFill>
                <a:latin typeface="Comic Sans MS" panose="030F0702030302020204" pitchFamily="66" charset="0"/>
                <a:ea typeface="宋体" panose="02010600030101010101" pitchFamily="2" charset="-122"/>
              </a:defRPr>
            </a:lvl2pPr>
            <a:lvl3pPr marL="1143000" indent="-228600">
              <a:defRPr sz="2400">
                <a:solidFill>
                  <a:schemeClr val="tx1"/>
                </a:solidFill>
                <a:latin typeface="Comic Sans MS" panose="030F0702030302020204" pitchFamily="66" charset="0"/>
                <a:ea typeface="宋体" panose="02010600030101010101" pitchFamily="2" charset="-122"/>
              </a:defRPr>
            </a:lvl3pPr>
            <a:lvl4pPr marL="1600200" indent="-228600">
              <a:defRPr sz="2400">
                <a:solidFill>
                  <a:schemeClr val="tx1"/>
                </a:solidFill>
                <a:latin typeface="Comic Sans MS" panose="030F0702030302020204" pitchFamily="66" charset="0"/>
                <a:ea typeface="宋体" panose="02010600030101010101" pitchFamily="2" charset="-122"/>
              </a:defRPr>
            </a:lvl4pPr>
            <a:lvl5pPr marL="2057400" indent="-228600">
              <a:defRPr sz="24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宋体" panose="02010600030101010101" pitchFamily="2" charset="-122"/>
              </a:defRPr>
            </a:lvl9pPr>
          </a:lstStyle>
          <a:p>
            <a:r>
              <a:rPr lang="en-US" altLang="zh-CN" sz="1400"/>
              <a:t> Application Layer</a:t>
            </a:r>
            <a:endParaRPr lang="en-US" altLang="zh-CN" sz="1400">
              <a:latin typeface="Times New Roman" panose="02020603050405020304" pitchFamily="18" charset="0"/>
            </a:endParaRPr>
          </a:p>
        </p:txBody>
      </p:sp>
      <p:sp>
        <p:nvSpPr>
          <p:cNvPr id="159747" name="灯片编号占位符 5">
            <a:extLst>
              <a:ext uri="{FF2B5EF4-FFF2-40B4-BE49-F238E27FC236}">
                <a16:creationId xmlns:a16="http://schemas.microsoft.com/office/drawing/2014/main" id="{9993A913-5AA1-49C0-BAE4-510484C6E12E}"/>
              </a:ext>
            </a:extLst>
          </p:cNvPr>
          <p:cNvSpPr>
            <a:spLocks noGrp="1"/>
          </p:cNvSpPr>
          <p:nvPr>
            <p:ph type="sldNum" sz="quarter" idx="12"/>
          </p:nvPr>
        </p:nvSpPr>
        <p:spPr>
          <a:noFill/>
        </p:spPr>
        <p:txBody>
          <a:bodyPr/>
          <a:lstStyle>
            <a:lvl1pPr>
              <a:defRPr sz="2400">
                <a:solidFill>
                  <a:schemeClr val="tx1"/>
                </a:solidFill>
                <a:latin typeface="Comic Sans MS" panose="030F0702030302020204" pitchFamily="66" charset="0"/>
                <a:ea typeface="宋体" panose="02010600030101010101" pitchFamily="2" charset="-122"/>
              </a:defRPr>
            </a:lvl1pPr>
            <a:lvl2pPr marL="742950" indent="-285750">
              <a:defRPr sz="2400">
                <a:solidFill>
                  <a:schemeClr val="tx1"/>
                </a:solidFill>
                <a:latin typeface="Comic Sans MS" panose="030F0702030302020204" pitchFamily="66" charset="0"/>
                <a:ea typeface="宋体" panose="02010600030101010101" pitchFamily="2" charset="-122"/>
              </a:defRPr>
            </a:lvl2pPr>
            <a:lvl3pPr marL="1143000" indent="-228600">
              <a:defRPr sz="2400">
                <a:solidFill>
                  <a:schemeClr val="tx1"/>
                </a:solidFill>
                <a:latin typeface="Comic Sans MS" panose="030F0702030302020204" pitchFamily="66" charset="0"/>
                <a:ea typeface="宋体" panose="02010600030101010101" pitchFamily="2" charset="-122"/>
              </a:defRPr>
            </a:lvl3pPr>
            <a:lvl4pPr marL="1600200" indent="-228600">
              <a:defRPr sz="2400">
                <a:solidFill>
                  <a:schemeClr val="tx1"/>
                </a:solidFill>
                <a:latin typeface="Comic Sans MS" panose="030F0702030302020204" pitchFamily="66" charset="0"/>
                <a:ea typeface="宋体" panose="02010600030101010101" pitchFamily="2" charset="-122"/>
              </a:defRPr>
            </a:lvl4pPr>
            <a:lvl5pPr marL="2057400" indent="-228600">
              <a:defRPr sz="24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宋体" panose="02010600030101010101" pitchFamily="2" charset="-122"/>
              </a:defRPr>
            </a:lvl9pPr>
          </a:lstStyle>
          <a:p>
            <a:r>
              <a:rPr lang="en-US" altLang="zh-CN" sz="1400">
                <a:latin typeface="Times New Roman" panose="02020603050405020304" pitchFamily="18" charset="0"/>
              </a:rPr>
              <a:t>2-</a:t>
            </a:r>
            <a:fld id="{3941E968-3B71-4EA8-866A-25D04E8E69A1}" type="slidenum">
              <a:rPr lang="en-US" altLang="zh-CN" sz="1400">
                <a:latin typeface="Times New Roman" panose="02020603050405020304" pitchFamily="18" charset="0"/>
              </a:rPr>
              <a:pPr/>
              <a:t>8</a:t>
            </a:fld>
            <a:endParaRPr lang="en-US" altLang="zh-CN" sz="1400">
              <a:latin typeface="Times New Roman" panose="02020603050405020304" pitchFamily="18" charset="0"/>
            </a:endParaRPr>
          </a:p>
        </p:txBody>
      </p:sp>
      <p:sp>
        <p:nvSpPr>
          <p:cNvPr id="159748" name="Rectangle 2">
            <a:extLst>
              <a:ext uri="{FF2B5EF4-FFF2-40B4-BE49-F238E27FC236}">
                <a16:creationId xmlns:a16="http://schemas.microsoft.com/office/drawing/2014/main" id="{89E9F653-0F24-4DC6-B5D8-F9E3650616BA}"/>
              </a:ext>
            </a:extLst>
          </p:cNvPr>
          <p:cNvSpPr>
            <a:spLocks noGrp="1" noChangeArrowheads="1"/>
          </p:cNvSpPr>
          <p:nvPr>
            <p:ph type="title"/>
          </p:nvPr>
        </p:nvSpPr>
        <p:spPr/>
        <p:txBody>
          <a:bodyPr/>
          <a:lstStyle/>
          <a:p>
            <a:pPr eaLnBrk="1" hangingPunct="1"/>
            <a:r>
              <a:rPr lang="en-US" altLang="zh-CN" sz="3600"/>
              <a:t>Course Project Submission</a:t>
            </a:r>
          </a:p>
        </p:txBody>
      </p:sp>
      <p:sp>
        <p:nvSpPr>
          <p:cNvPr id="159749" name="Rectangle 3">
            <a:extLst>
              <a:ext uri="{FF2B5EF4-FFF2-40B4-BE49-F238E27FC236}">
                <a16:creationId xmlns:a16="http://schemas.microsoft.com/office/drawing/2014/main" id="{ED53D7C1-5D5E-498A-B53C-EFCFF5E32ED4}"/>
              </a:ext>
            </a:extLst>
          </p:cNvPr>
          <p:cNvSpPr>
            <a:spLocks noGrp="1" noChangeArrowheads="1"/>
          </p:cNvSpPr>
          <p:nvPr>
            <p:ph type="body" idx="1"/>
          </p:nvPr>
        </p:nvSpPr>
        <p:spPr/>
        <p:txBody>
          <a:bodyPr/>
          <a:lstStyle/>
          <a:p>
            <a:pPr eaLnBrk="1" hangingPunct="1"/>
            <a:r>
              <a:rPr lang="en-US" altLang="zh-CN"/>
              <a:t>After finish course project, students should submit the materials below:</a:t>
            </a:r>
          </a:p>
          <a:p>
            <a:pPr lvl="1" eaLnBrk="1" hangingPunct="1"/>
            <a:r>
              <a:rPr lang="en-US" altLang="zh-CN"/>
              <a:t>Project Report : The description of developing environments &amp; tools, design architecture of your system , and install &amp; user manual of your system.</a:t>
            </a:r>
          </a:p>
          <a:p>
            <a:pPr lvl="1" eaLnBrk="1" hangingPunct="1"/>
            <a:r>
              <a:rPr lang="en-US" altLang="zh-CN"/>
              <a:t>Source files of your system</a:t>
            </a:r>
          </a:p>
          <a:p>
            <a:pPr lvl="1" eaLnBrk="1" hangingPunct="1"/>
            <a:r>
              <a:rPr lang="en-US" altLang="zh-CN"/>
              <a:t>Executable files/install package of your system</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页脚占位符 4">
            <a:extLst>
              <a:ext uri="{FF2B5EF4-FFF2-40B4-BE49-F238E27FC236}">
                <a16:creationId xmlns:a16="http://schemas.microsoft.com/office/drawing/2014/main" id="{0A603AF4-C882-43B6-B0F8-CA655A448328}"/>
              </a:ext>
            </a:extLst>
          </p:cNvPr>
          <p:cNvSpPr>
            <a:spLocks noGrp="1"/>
          </p:cNvSpPr>
          <p:nvPr>
            <p:ph type="ftr" sz="quarter" idx="11"/>
          </p:nvPr>
        </p:nvSpPr>
        <p:spPr>
          <a:noFill/>
        </p:spPr>
        <p:txBody>
          <a:bodyPr/>
          <a:lstStyle>
            <a:lvl1pPr>
              <a:defRPr sz="2400">
                <a:solidFill>
                  <a:schemeClr val="tx1"/>
                </a:solidFill>
                <a:latin typeface="Comic Sans MS" panose="030F0702030302020204" pitchFamily="66" charset="0"/>
                <a:ea typeface="宋体" panose="02010600030101010101" pitchFamily="2" charset="-122"/>
              </a:defRPr>
            </a:lvl1pPr>
            <a:lvl2pPr marL="742950" indent="-285750">
              <a:defRPr sz="2400">
                <a:solidFill>
                  <a:schemeClr val="tx1"/>
                </a:solidFill>
                <a:latin typeface="Comic Sans MS" panose="030F0702030302020204" pitchFamily="66" charset="0"/>
                <a:ea typeface="宋体" panose="02010600030101010101" pitchFamily="2" charset="-122"/>
              </a:defRPr>
            </a:lvl2pPr>
            <a:lvl3pPr marL="1143000" indent="-228600">
              <a:defRPr sz="2400">
                <a:solidFill>
                  <a:schemeClr val="tx1"/>
                </a:solidFill>
                <a:latin typeface="Comic Sans MS" panose="030F0702030302020204" pitchFamily="66" charset="0"/>
                <a:ea typeface="宋体" panose="02010600030101010101" pitchFamily="2" charset="-122"/>
              </a:defRPr>
            </a:lvl3pPr>
            <a:lvl4pPr marL="1600200" indent="-228600">
              <a:defRPr sz="2400">
                <a:solidFill>
                  <a:schemeClr val="tx1"/>
                </a:solidFill>
                <a:latin typeface="Comic Sans MS" panose="030F0702030302020204" pitchFamily="66" charset="0"/>
                <a:ea typeface="宋体" panose="02010600030101010101" pitchFamily="2" charset="-122"/>
              </a:defRPr>
            </a:lvl4pPr>
            <a:lvl5pPr marL="2057400" indent="-228600">
              <a:defRPr sz="24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宋体" panose="02010600030101010101" pitchFamily="2" charset="-122"/>
              </a:defRPr>
            </a:lvl9pPr>
          </a:lstStyle>
          <a:p>
            <a:r>
              <a:rPr lang="en-US" altLang="zh-CN" sz="1400"/>
              <a:t> Application Layer</a:t>
            </a:r>
            <a:endParaRPr lang="en-US" altLang="zh-CN" sz="1400">
              <a:latin typeface="Times New Roman" panose="02020603050405020304" pitchFamily="18" charset="0"/>
            </a:endParaRPr>
          </a:p>
        </p:txBody>
      </p:sp>
      <p:sp>
        <p:nvSpPr>
          <p:cNvPr id="160771" name="灯片编号占位符 5">
            <a:extLst>
              <a:ext uri="{FF2B5EF4-FFF2-40B4-BE49-F238E27FC236}">
                <a16:creationId xmlns:a16="http://schemas.microsoft.com/office/drawing/2014/main" id="{C118BCB3-8F21-4CBC-B7B2-638347C9FA67}"/>
              </a:ext>
            </a:extLst>
          </p:cNvPr>
          <p:cNvSpPr>
            <a:spLocks noGrp="1"/>
          </p:cNvSpPr>
          <p:nvPr>
            <p:ph type="sldNum" sz="quarter" idx="12"/>
          </p:nvPr>
        </p:nvSpPr>
        <p:spPr>
          <a:noFill/>
        </p:spPr>
        <p:txBody>
          <a:bodyPr/>
          <a:lstStyle>
            <a:lvl1pPr>
              <a:defRPr sz="2400">
                <a:solidFill>
                  <a:schemeClr val="tx1"/>
                </a:solidFill>
                <a:latin typeface="Comic Sans MS" panose="030F0702030302020204" pitchFamily="66" charset="0"/>
                <a:ea typeface="宋体" panose="02010600030101010101" pitchFamily="2" charset="-122"/>
              </a:defRPr>
            </a:lvl1pPr>
            <a:lvl2pPr marL="742950" indent="-285750">
              <a:defRPr sz="2400">
                <a:solidFill>
                  <a:schemeClr val="tx1"/>
                </a:solidFill>
                <a:latin typeface="Comic Sans MS" panose="030F0702030302020204" pitchFamily="66" charset="0"/>
                <a:ea typeface="宋体" panose="02010600030101010101" pitchFamily="2" charset="-122"/>
              </a:defRPr>
            </a:lvl2pPr>
            <a:lvl3pPr marL="1143000" indent="-228600">
              <a:defRPr sz="2400">
                <a:solidFill>
                  <a:schemeClr val="tx1"/>
                </a:solidFill>
                <a:latin typeface="Comic Sans MS" panose="030F0702030302020204" pitchFamily="66" charset="0"/>
                <a:ea typeface="宋体" panose="02010600030101010101" pitchFamily="2" charset="-122"/>
              </a:defRPr>
            </a:lvl3pPr>
            <a:lvl4pPr marL="1600200" indent="-228600">
              <a:defRPr sz="2400">
                <a:solidFill>
                  <a:schemeClr val="tx1"/>
                </a:solidFill>
                <a:latin typeface="Comic Sans MS" panose="030F0702030302020204" pitchFamily="66" charset="0"/>
                <a:ea typeface="宋体" panose="02010600030101010101" pitchFamily="2" charset="-122"/>
              </a:defRPr>
            </a:lvl4pPr>
            <a:lvl5pPr marL="2057400" indent="-228600">
              <a:defRPr sz="24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lr>
                <a:schemeClr val="accent2"/>
              </a:buClr>
              <a:buSzPct val="85000"/>
              <a:buFont typeface="ZapfDingbats" pitchFamily="82" charset="2"/>
              <a:defRPr sz="2400">
                <a:solidFill>
                  <a:schemeClr val="tx1"/>
                </a:solidFill>
                <a:latin typeface="Comic Sans MS" panose="030F0702030302020204" pitchFamily="66" charset="0"/>
                <a:ea typeface="宋体" panose="02010600030101010101" pitchFamily="2" charset="-122"/>
              </a:defRPr>
            </a:lvl9pPr>
          </a:lstStyle>
          <a:p>
            <a:r>
              <a:rPr lang="en-US" altLang="zh-CN" sz="1400">
                <a:latin typeface="Times New Roman" panose="02020603050405020304" pitchFamily="18" charset="0"/>
              </a:rPr>
              <a:t>2-</a:t>
            </a:r>
            <a:fld id="{8AC8B1AB-3854-4C12-BC60-48E9B643E849}" type="slidenum">
              <a:rPr lang="en-US" altLang="zh-CN" sz="1400">
                <a:latin typeface="Times New Roman" panose="02020603050405020304" pitchFamily="18" charset="0"/>
              </a:rPr>
              <a:pPr/>
              <a:t>9</a:t>
            </a:fld>
            <a:endParaRPr lang="en-US" altLang="zh-CN" sz="1400">
              <a:latin typeface="Times New Roman" panose="02020603050405020304" pitchFamily="18" charset="0"/>
            </a:endParaRPr>
          </a:p>
        </p:txBody>
      </p:sp>
      <p:sp>
        <p:nvSpPr>
          <p:cNvPr id="160772" name="Rectangle 2">
            <a:extLst>
              <a:ext uri="{FF2B5EF4-FFF2-40B4-BE49-F238E27FC236}">
                <a16:creationId xmlns:a16="http://schemas.microsoft.com/office/drawing/2014/main" id="{ED6B9D65-5102-4322-A994-E74981715105}"/>
              </a:ext>
            </a:extLst>
          </p:cNvPr>
          <p:cNvSpPr>
            <a:spLocks noGrp="1" noChangeArrowheads="1"/>
          </p:cNvSpPr>
          <p:nvPr>
            <p:ph type="title"/>
          </p:nvPr>
        </p:nvSpPr>
        <p:spPr/>
        <p:txBody>
          <a:bodyPr/>
          <a:lstStyle/>
          <a:p>
            <a:pPr eaLnBrk="1" hangingPunct="1"/>
            <a:r>
              <a:rPr lang="en-US" altLang="zh-CN" sz="3600"/>
              <a:t>Course Project Submission(Cont.)</a:t>
            </a:r>
          </a:p>
        </p:txBody>
      </p:sp>
      <p:sp>
        <p:nvSpPr>
          <p:cNvPr id="160773" name="Rectangle 3">
            <a:extLst>
              <a:ext uri="{FF2B5EF4-FFF2-40B4-BE49-F238E27FC236}">
                <a16:creationId xmlns:a16="http://schemas.microsoft.com/office/drawing/2014/main" id="{5974A40B-A4A1-4977-A5B4-0F8C4E5C6099}"/>
              </a:ext>
            </a:extLst>
          </p:cNvPr>
          <p:cNvSpPr>
            <a:spLocks noGrp="1" noChangeArrowheads="1"/>
          </p:cNvSpPr>
          <p:nvPr>
            <p:ph type="body" idx="1"/>
          </p:nvPr>
        </p:nvSpPr>
        <p:spPr/>
        <p:txBody>
          <a:bodyPr/>
          <a:lstStyle/>
          <a:p>
            <a:pPr eaLnBrk="1" hangingPunct="1"/>
            <a:r>
              <a:rPr lang="en-US" altLang="zh-CN"/>
              <a:t>The course project has to be completed before 13th week. </a:t>
            </a:r>
          </a:p>
          <a:p>
            <a:pPr eaLnBrk="1" hangingPunct="1"/>
            <a:r>
              <a:rPr lang="en-US" altLang="zh-CN" dirty="0"/>
              <a:t>A electronic copy of course project report, source code, executable files should be submitted on course web site</a:t>
            </a:r>
            <a:endParaRPr lang="zh-CN" altLang="en-US" dirty="0"/>
          </a:p>
        </p:txBody>
      </p:sp>
    </p:spTree>
  </p:cSld>
  <p:clrMapOvr>
    <a:masterClrMapping/>
  </p:clrMapOvr>
</p:sld>
</file>

<file path=ppt/theme/theme1.xml><?xml version="1.0" encoding="utf-8"?>
<a:theme xmlns:a="http://schemas.openxmlformats.org/drawingml/2006/main" name="回顾">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回顾</Template>
  <TotalTime>201</TotalTime>
  <Words>447</Words>
  <Application>Microsoft Office PowerPoint</Application>
  <PresentationFormat>宽屏</PresentationFormat>
  <Paragraphs>57</Paragraphs>
  <Slides>9</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9</vt:i4>
      </vt:variant>
    </vt:vector>
  </HeadingPairs>
  <TitlesOfParts>
    <vt:vector size="15" baseType="lpstr">
      <vt:lpstr>Calibri</vt:lpstr>
      <vt:lpstr>Calibri Light</vt:lpstr>
      <vt:lpstr>Comic Sans MS</vt:lpstr>
      <vt:lpstr>Times New Roman</vt:lpstr>
      <vt:lpstr>Wingdings</vt:lpstr>
      <vt:lpstr>回顾</vt:lpstr>
      <vt:lpstr>Course Project</vt:lpstr>
      <vt:lpstr>Course Project</vt:lpstr>
      <vt:lpstr>Project 1. Web Server</vt:lpstr>
      <vt:lpstr>Project 2. Email User Agent</vt:lpstr>
      <vt:lpstr>Project 3. Query-flooding-based Resource Sharer</vt:lpstr>
      <vt:lpstr>Project 4. Instant Messaging Utility</vt:lpstr>
      <vt:lpstr>Project 5. DHT Implementation</vt:lpstr>
      <vt:lpstr>Course Project Submission</vt:lpstr>
      <vt:lpstr>Course Project Submission(Cont.)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Project</dc:title>
  <dc:creator>Lin Feng</dc:creator>
  <cp:lastModifiedBy>Feng Lin</cp:lastModifiedBy>
  <cp:revision>6</cp:revision>
  <dcterms:created xsi:type="dcterms:W3CDTF">2018-10-14T13:58:14Z</dcterms:created>
  <dcterms:modified xsi:type="dcterms:W3CDTF">2019-09-16T10:58:29Z</dcterms:modified>
</cp:coreProperties>
</file>