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25695" autoAdjust="0"/>
  </p:normalViewPr>
  <p:slideViewPr>
    <p:cSldViewPr snapToGrid="0">
      <p:cViewPr varScale="1">
        <p:scale>
          <a:sx n="31" d="100"/>
          <a:sy n="31" d="100"/>
        </p:scale>
        <p:origin x="3636" y="42"/>
      </p:cViewPr>
      <p:guideLst/>
    </p:cSldViewPr>
  </p:slideViewPr>
  <p:notesTextViewPr>
    <p:cViewPr>
      <p:scale>
        <a:sx n="200" d="100"/>
        <a:sy n="200" d="100"/>
      </p:scale>
      <p:origin x="0" y="-249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941CB-9FBC-4619-9DA1-47A8A513573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99F96-0033-4B5B-9466-41860159B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do some tests here</a:t>
            </a:r>
          </a:p>
          <a:p>
            <a:r>
              <a:rPr lang="en-US" baseline="0" dirty="0" smtClean="0"/>
              <a:t>&lt;pause time=“1000”/&gt; </a:t>
            </a:r>
          </a:p>
          <a:p>
            <a:r>
              <a:rPr lang="en-US" dirty="0" smtClean="0"/>
              <a:t>Test</a:t>
            </a:r>
            <a:r>
              <a:rPr lang="en-US" baseline="0" dirty="0" smtClean="0"/>
              <a:t> next &lt;next/&gt;</a:t>
            </a:r>
          </a:p>
          <a:p>
            <a:r>
              <a:rPr lang="en-US" baseline="0" dirty="0" smtClean="0"/>
              <a:t>&lt;pause time=“1000”/&gt; </a:t>
            </a:r>
          </a:p>
          <a:p>
            <a:endParaRPr lang="en-US" baseline="0" dirty="0" smtClean="0"/>
          </a:p>
          <a:p>
            <a:r>
              <a:rPr lang="en-US" dirty="0" smtClean="0"/>
              <a:t>Test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=“</a:t>
            </a:r>
            <a:r>
              <a:rPr lang="en-US" dirty="0" smtClean="0"/>
              <a:t>word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dirty="0" smtClean="0"/>
              <a:t>word and word</a:t>
            </a:r>
            <a:r>
              <a:rPr lang="en-US" baseline="0" dirty="0" smtClean="0"/>
              <a:t> and word &lt;/</a:t>
            </a:r>
            <a:r>
              <a:rPr lang="en-US" baseline="0" dirty="0" err="1" smtClean="0"/>
              <a:t>rmode</a:t>
            </a:r>
            <a:r>
              <a:rPr lang="en-US" baseline="0" dirty="0" smtClean="0"/>
              <a:t>&gt; reset to default check </a:t>
            </a:r>
            <a:r>
              <a:rPr lang="en-US" dirty="0" smtClean="0"/>
              <a:t>&lt;</a:t>
            </a:r>
            <a:r>
              <a:rPr lang="en-US" dirty="0" err="1" smtClean="0"/>
              <a:t>rmode</a:t>
            </a:r>
            <a:r>
              <a:rPr lang="en-US" dirty="0" smtClean="0"/>
              <a:t> mode=“sent”&gt; sent and sent and sent &lt;/</a:t>
            </a:r>
            <a:r>
              <a:rPr lang="en-US" baseline="0" dirty="0" err="1" smtClean="0"/>
              <a:t>rmode</a:t>
            </a:r>
            <a:r>
              <a:rPr lang="en-US" dirty="0" smtClean="0"/>
              <a:t>&gt;</a:t>
            </a:r>
            <a:r>
              <a:rPr lang="en-US" baseline="0" dirty="0" smtClean="0"/>
              <a:t> &lt;</a:t>
            </a:r>
            <a:r>
              <a:rPr lang="en-US" baseline="0" dirty="0" err="1" smtClean="0"/>
              <a:t>rmode</a:t>
            </a:r>
            <a:r>
              <a:rPr lang="en-US" baseline="0" dirty="0" smtClean="0"/>
              <a:t> mode=“char”&gt; char TSI and TSI &lt;/</a:t>
            </a:r>
            <a:r>
              <a:rPr lang="en-US" baseline="0" dirty="0" err="1" smtClean="0"/>
              <a:t>rmode</a:t>
            </a:r>
            <a:r>
              <a:rPr lang="en-US" baseline="0" dirty="0" smtClean="0"/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&lt;pause time=“1000”/&gt; 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Test pause &lt;pause time=“1000”/&gt; end</a:t>
            </a:r>
          </a:p>
          <a:p>
            <a:r>
              <a:rPr lang="en-US" baseline="0" dirty="0" smtClean="0"/>
              <a:t>&lt;pause time=“1000”/&gt;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word=“Garbage”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=“0”/&gt; 1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word=“Garbage”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=“1”/&gt; 2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word=“Garbage”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=“2”/&gt; </a:t>
            </a:r>
          </a:p>
          <a:p>
            <a:r>
              <a:rPr lang="en-US" baseline="0" dirty="0" smtClean="0"/>
              <a:t>&lt;pause time=“1000”/&gt;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volume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value=“30”/&gt; 30 % &lt;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value=“100”/&gt; 100 % &lt;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value=“50”/&gt; 50 %</a:t>
            </a:r>
          </a:p>
          <a:p>
            <a:r>
              <a:rPr lang="en-US" baseline="0" dirty="0" smtClean="0"/>
              <a:t>&lt;pause time=“1000”/&gt; 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set 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voice=“</a:t>
            </a:r>
            <a:r>
              <a:rPr lang="en-US" dirty="0" smtClean="0"/>
              <a:t>joyful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”/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dirty="0" smtClean="0"/>
              <a:t>joyful &lt;set voice=“didactic”/&gt; didactic &lt;set voice=“neutral”/&gt; neutral</a:t>
            </a:r>
          </a:p>
          <a:p>
            <a:r>
              <a:rPr lang="en-US" baseline="0" dirty="0" smtClean="0"/>
              <a:t>&lt;pause time=“1000”/&gt; </a:t>
            </a:r>
          </a:p>
          <a:p>
            <a:endParaRPr lang="en-US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rspd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rspd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speed=“30”/&gt; 30 %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rspd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speed=“300”/&gt; 300 %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rspd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speed=“100”/&gt; 100 %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&lt;pause time=“1000”/&gt; 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Test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=“</a:t>
            </a:r>
            <a:r>
              <a:rPr lang="en-US" dirty="0" smtClean="0"/>
              <a:t>word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”/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dirty="0" smtClean="0"/>
              <a:t>word &lt;</a:t>
            </a:r>
            <a:r>
              <a:rPr lang="en-US" dirty="0" err="1" smtClean="0"/>
              <a:t>rmode</a:t>
            </a:r>
            <a:r>
              <a:rPr lang="en-US" dirty="0" smtClean="0"/>
              <a:t> mode=“sent”/&gt; sent</a:t>
            </a:r>
            <a:r>
              <a:rPr lang="en-US" baseline="0" dirty="0" smtClean="0"/>
              <a:t> &lt;</a:t>
            </a:r>
            <a:r>
              <a:rPr lang="en-US" baseline="0" dirty="0" err="1" smtClean="0"/>
              <a:t>rmode</a:t>
            </a:r>
            <a:r>
              <a:rPr lang="en-US" baseline="0" dirty="0" smtClean="0"/>
              <a:t> mode=“char”/&gt; char TSI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&lt;pause time=“1000”/&gt; 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dirty="0" smtClean="0"/>
              <a:t>Test </a:t>
            </a:r>
            <a:r>
              <a:rPr lang="en-US" dirty="0" err="1" smtClean="0"/>
              <a:t>rst</a:t>
            </a:r>
            <a:r>
              <a:rPr lang="en-US" baseline="0" dirty="0" smtClean="0"/>
              <a:t> &lt;</a:t>
            </a:r>
            <a:r>
              <a:rPr lang="en-US" baseline="0" dirty="0" err="1" smtClean="0"/>
              <a:t>rst</a:t>
            </a:r>
            <a:r>
              <a:rPr lang="en-US" baseline="0" dirty="0" smtClean="0"/>
              <a:t>/&gt; all tags has been reset to default. TSI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0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Hello! I am here to answer</a:t>
            </a:r>
            <a:r>
              <a:rPr lang="en-US" baseline="0" dirty="0" smtClean="0"/>
              <a:t> one question.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&lt;next/&gt;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What</a:t>
            </a: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time=“400”/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is Nao?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46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Nao is a humanoid robot, ready</a:t>
            </a:r>
            <a:r>
              <a:rPr lang="en-US" baseline="0" dirty="0" smtClean="0"/>
              <a:t> to indulge your every whim, if you teach him that is. From football to speech and facial recognition. Right now for example, I - Nao, am presenting to you this </a:t>
            </a:r>
            <a:r>
              <a:rPr lang="en-US" baseline="0" dirty="0" err="1" smtClean="0"/>
              <a:t>powerpoint</a:t>
            </a:r>
            <a:r>
              <a:rPr lang="en-US" baseline="0" dirty="0" smtClean="0"/>
              <a:t>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5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how</a:t>
            </a:r>
            <a:r>
              <a:rPr lang="en-US" baseline="0" dirty="0" smtClean="0"/>
              <a:t> do I work? It’s quite simple, I have a head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time=“200”/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and a computer inside of it. This computer works like a human brain, but with a lot of limitations and a lack of conscience, and I am only capable of doing what was programmed into me and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time=“150”/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 nothing more. So unfortunately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time=“100”/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I can’t conquer the world without human approval,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baseline="0" dirty="0" smtClean="0"/>
              <a:t> for now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time=“150”/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 that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38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</a:t>
            </a:r>
            <a:r>
              <a:rPr lang="en-US" baseline="0" dirty="0" smtClean="0"/>
              <a:t> lot of motors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time=“100”/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 sensors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time=“100”/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cameras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time=“100”/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and other things help me execute</a:t>
            </a:r>
            <a:r>
              <a:rPr lang="en-US" dirty="0" smtClean="0"/>
              <a:t> commands. I can be programmed to perform any procedure,</a:t>
            </a:r>
            <a:r>
              <a:rPr lang="en-US" baseline="0" dirty="0" smtClean="0"/>
              <a:t> when some sensor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time=“50”/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is triggered.</a:t>
            </a:r>
            <a:r>
              <a:rPr lang="en-US" dirty="0" smtClean="0"/>
              <a:t> </a:t>
            </a:r>
            <a:r>
              <a:rPr lang="en-US" baseline="0" dirty="0" smtClean="0"/>
              <a:t>For example I can be programmed to be a monster &lt;do animation=“animations/Stand/Waiting/Monster_1”&gt; &lt;/do&gt;,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time=“300”/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or be a robot from Star Wars &lt;do animation=“animations/Stand/Waiting/Robot_1”&gt; &lt;/do&gt;</a:t>
            </a:r>
            <a:r>
              <a:rPr lang="ru-RU" baseline="0" dirty="0" smtClean="0"/>
              <a:t>,</a:t>
            </a: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time=“300”/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baseline="0" dirty="0" smtClean="0"/>
              <a:t>or I can simply do a photo for you  &lt;do animation=“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animations/Stand/Waiting/TakePicture_1”&gt;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&lt;/do&gt;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75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time=“100”/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> I have a lot of other capabilities</a:t>
            </a:r>
            <a:r>
              <a:rPr lang="en-US" baseline="0" dirty="0" smtClean="0"/>
              <a:t> that can be implemented through the use of low code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time=“150”/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or some programming language, for when you’d like to take a more detailed approach towards my software development.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9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learn how to program me with the official publicly-available documentation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time=“150”/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or with the homemade T S I documentation. Programming with me is pretty fun and interesting. You can try it yourself, by visiting the T S I basement organization.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time=“200”/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3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Thank</a:t>
            </a:r>
            <a:r>
              <a:rPr lang="en-US" baseline="0" dirty="0" smtClean="0"/>
              <a:t> you</a:t>
            </a:r>
            <a:r>
              <a:rPr lang="en-US" dirty="0" smtClean="0"/>
              <a:t> for your attention! </a:t>
            </a:r>
            <a:r>
              <a:rPr lang="en-US" baseline="0" dirty="0" smtClean="0"/>
              <a:t>&lt;do animation=“</a:t>
            </a:r>
            <a:r>
              <a:rPr lang="en-US" dirty="0" smtClean="0"/>
              <a:t>animations/Stand/Gestures/Salute_1”&gt; This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time=“100”/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en-US" dirty="0" smtClean="0"/>
          </a:p>
          <a:p>
            <a:r>
              <a:rPr lang="en-US" dirty="0" smtClean="0"/>
              <a:t>has</a:t>
            </a:r>
            <a:r>
              <a:rPr lang="en-US" baseline="0" dirty="0" smtClean="0"/>
              <a:t> been an honor. </a:t>
            </a:r>
            <a:r>
              <a:rPr lang="en-US" dirty="0" smtClean="0"/>
              <a:t>&lt;/do&gt;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7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2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70544-50CD-4A50-8C95-C77DB03F35E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 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5689" y="3115734"/>
            <a:ext cx="390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Amime2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6071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NAO?</a:t>
            </a:r>
            <a:endParaRPr lang="en-US" dirty="0"/>
          </a:p>
        </p:txBody>
      </p:sp>
      <p:pic>
        <p:nvPicPr>
          <p:cNvPr id="1028" name="Picture 4" descr="NAO H25 Evolution V5, купить Андроидные роботы в СПб недорого, цены,  отзывы, обзоры, инструкции - интернет-магазин NanoJam.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1" y="1010990"/>
            <a:ext cx="3011451" cy="426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media.discordapp.net/attachments/377449762074656778/864111308299698206/unkn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280" y="679873"/>
            <a:ext cx="3690008" cy="492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61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NAO like a human? </a:t>
            </a:r>
            <a:endParaRPr lang="en-US" dirty="0"/>
          </a:p>
        </p:txBody>
      </p:sp>
      <p:pic>
        <p:nvPicPr>
          <p:cNvPr id="1030" name="Picture 6" descr="1,824 Facial Recognition Illustrations &amp;amp; Clip Art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28" y="1831417"/>
            <a:ext cx="4376636" cy="437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peech Recognition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33" y="2322224"/>
            <a:ext cx="3395021" cy="339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4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NAO capabilities</a:t>
            </a:r>
            <a:endParaRPr lang="en-US" dirty="0"/>
          </a:p>
        </p:txBody>
      </p:sp>
      <p:pic>
        <p:nvPicPr>
          <p:cNvPr id="2054" name="Picture 6" descr="https://c8.alamy.com/zoomsde/9/19877b4e40ea45ee820464dde9fee5a3/pna00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2"/>
          <a:stretch/>
        </p:blipFill>
        <p:spPr bwMode="auto">
          <a:xfrm>
            <a:off x="3529012" y="1400053"/>
            <a:ext cx="5133975" cy="497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4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ao robot NAO requires images through two identical video cameras... |  Download Scientific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" t="1926" r="1654" b="2807"/>
          <a:stretch/>
        </p:blipFill>
        <p:spPr bwMode="auto">
          <a:xfrm>
            <a:off x="2928274" y="906781"/>
            <a:ext cx="5843081" cy="485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3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Programming for NAO</a:t>
            </a:r>
            <a:endParaRPr lang="ru-RU" dirty="0"/>
          </a:p>
        </p:txBody>
      </p:sp>
      <p:pic>
        <p:nvPicPr>
          <p:cNvPr id="5124" name="Picture 4" descr="Using Flow Control boxes | SoftBank Robotics Developer 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9" y="1674065"/>
            <a:ext cx="4953000" cy="396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Optimizing Your Python Code. Essential tips for working with large… | by  Anna Astori | Towards Data Scien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7"/>
          <a:stretch/>
        </p:blipFill>
        <p:spPr bwMode="auto">
          <a:xfrm>
            <a:off x="6657975" y="1674065"/>
            <a:ext cx="4936886" cy="396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16" y="1501922"/>
            <a:ext cx="10040167" cy="472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654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 for your attention!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2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549</TotalTime>
  <Words>724</Words>
  <Application>Microsoft Office PowerPoint</Application>
  <PresentationFormat>Widescreen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TEST</vt:lpstr>
      <vt:lpstr>What is NAO?</vt:lpstr>
      <vt:lpstr>NAO like a human? </vt:lpstr>
      <vt:lpstr>NAO capabilities</vt:lpstr>
      <vt:lpstr>PowerPoint Presentation</vt:lpstr>
      <vt:lpstr>Programming for NAO</vt:lpstr>
      <vt:lpstr>Documentation</vt:lpstr>
      <vt:lpstr>Thank you for your attention! </vt:lpstr>
    </vt:vector>
  </TitlesOfParts>
  <Company>SCCM2012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NAO?</dc:title>
  <dc:creator>Mobile Robots</dc:creator>
  <cp:lastModifiedBy>Mobile Robots</cp:lastModifiedBy>
  <cp:revision>102</cp:revision>
  <dcterms:created xsi:type="dcterms:W3CDTF">2021-06-28T09:57:02Z</dcterms:created>
  <dcterms:modified xsi:type="dcterms:W3CDTF">2021-07-13T11:32:30Z</dcterms:modified>
</cp:coreProperties>
</file>