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2558" autoAdjust="0"/>
  </p:normalViewPr>
  <p:slideViewPr>
    <p:cSldViewPr snapToGrid="0">
      <p:cViewPr varScale="1">
        <p:scale>
          <a:sx n="49" d="100"/>
          <a:sy n="49" d="100"/>
        </p:scale>
        <p:origin x="2916" y="4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41CB-9FBC-4619-9DA1-47A8A513573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9F96-0033-4B5B-9466-41860159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or who is NAO?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NAO is a humanoid robot, ready</a:t>
            </a:r>
            <a:r>
              <a:rPr lang="en-US" baseline="0" dirty="0" smtClean="0"/>
              <a:t> to indulge your every whim, if you teach him that is. From football to speech and facial recognition. Right now for example, I - Nao, am presenting to you this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presentation</a:t>
            </a:r>
            <a:r>
              <a:rPr lang="en-US" baseline="0" dirty="0" smtClean="0"/>
              <a:t>.</a:t>
            </a:r>
          </a:p>
          <a:p>
            <a:endParaRPr lang="ru-RU" dirty="0" smtClean="0"/>
          </a:p>
          <a:p>
            <a:r>
              <a:rPr lang="ru-RU" dirty="0" err="1" smtClean="0"/>
              <a:t>Нао</a:t>
            </a:r>
            <a:r>
              <a:rPr lang="ru-RU" dirty="0" smtClean="0"/>
              <a:t>,</a:t>
            </a:r>
            <a:r>
              <a:rPr lang="ru-RU" baseline="0" dirty="0" smtClean="0"/>
              <a:t> это гуманоидный робот, который готов выполнить почти любой ваш каприз, конечно если вы научите его этому. От игры в футбол, до распознавания речи или лица. Вот сейчас например я, НАО рассказываю Вам эту презентацию.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how</a:t>
            </a:r>
            <a:r>
              <a:rPr lang="en-US" baseline="0" dirty="0" smtClean="0"/>
              <a:t> do I work? It’s quite simple, I have a head and </a:t>
            </a:r>
            <a:r>
              <a:rPr lang="en-US" baseline="0" dirty="0" smtClean="0"/>
              <a:t>a computer </a:t>
            </a:r>
            <a:r>
              <a:rPr lang="en-US" baseline="0" dirty="0" smtClean="0"/>
              <a:t>inside of it. This computer works like a human brain, but with a lot of limitations and lack of conscience, and I am only capable of doing what was programmed into me and nothing more. So </a:t>
            </a:r>
            <a:r>
              <a:rPr lang="en-US" baseline="0" dirty="0" smtClean="0"/>
              <a:t>unfortunately, I </a:t>
            </a:r>
            <a:r>
              <a:rPr lang="en-US" baseline="0" dirty="0" smtClean="0"/>
              <a:t>can’t conquer the world without human approval, for now that is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r>
              <a:rPr lang="ru-RU" dirty="0" smtClean="0"/>
              <a:t>Так как же я работаю?</a:t>
            </a:r>
            <a:r>
              <a:rPr lang="ru-RU" baseline="0" dirty="0" smtClean="0"/>
              <a:t> Все довольно просто, у меня есть голова а в ней компьютер, он работает почти как человеческий мозг, за исключением множества ограничений и отсутствия какого-либо самосознания, и я умею только то что вложили в меня разработчики и не более того. Так что захватить мир я к сожалению не смогу без одобрения человека.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lot of motors, sensors, cameras and other things help me execute</a:t>
            </a:r>
            <a:r>
              <a:rPr lang="en-US" dirty="0" smtClean="0"/>
              <a:t> commands. I can be programmed to perform any procedure,</a:t>
            </a:r>
            <a:r>
              <a:rPr lang="en-US" baseline="0" dirty="0" smtClean="0"/>
              <a:t> when some sensor is triggered.</a:t>
            </a:r>
            <a:r>
              <a:rPr lang="en-US" dirty="0" smtClean="0"/>
              <a:t> </a:t>
            </a:r>
            <a:r>
              <a:rPr lang="en-US" baseline="0" dirty="0" smtClean="0"/>
              <a:t>For example I can programmed to be a vacuum cleaner ^start(animations/Stand/Waiting/Vacuum_1) ^wait(animations/Stand/Waiting/Vacuum_1), or be a robot from Star Wars ^start(animations/Stand/Waiting/Robot_1) ^wait(animations/Stand/Waiting/Robot_1)</a:t>
            </a:r>
            <a:r>
              <a:rPr lang="ru-RU" baseline="0" dirty="0" smtClean="0"/>
              <a:t>,</a:t>
            </a:r>
            <a:r>
              <a:rPr lang="en-US" baseline="0" dirty="0" smtClean="0"/>
              <a:t> or I can simply do a photo for you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^start(animations/Stand/Waiting/TakePicture_1) ^wait(animations/Stand/Waiting/TakePicture_1).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dirty="0" smtClean="0"/>
              <a:t>Выполнять</a:t>
            </a:r>
            <a:r>
              <a:rPr lang="ru-RU" baseline="0" dirty="0" smtClean="0"/>
              <a:t> команды мне помогает множество моторчиков, датчиков, камер и прочего другого. Меня можно запрограммировать на выполнение какой-либо задачи при срабатывании одного из них либо на какое-то случайное событие. Например я могу на время стать пылесосом (включить режим пылесоса), или самолетом(включить режим самолета) либо же я могу сделать Вашу фотографию (фото).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I have a lot of other capabilities</a:t>
            </a:r>
            <a:r>
              <a:rPr lang="en-US" baseline="0" dirty="0" smtClean="0"/>
              <a:t> that can be implemented through the use of low code or some programming language, for when you’d like to take a more detailed approach towards my software development.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Также есть множество других возможностей,</a:t>
            </a:r>
            <a:r>
              <a:rPr lang="ru-RU" baseline="0" dirty="0" smtClean="0"/>
              <a:t> реализовать которые можно как при помощи графического программирования, так и при помощи различных языков программирования, что даст более точную и детальную настройку.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learn how to program me with the official publicly-available documentation or with the homemade TSI documentation. Programming with me is pretty fun and interesting. You can try it yourself, by visiting the TSI basement organization (only girls allowed)</a:t>
            </a: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Вы </a:t>
            </a:r>
            <a:r>
              <a:rPr lang="ru-RU" baseline="0" dirty="0" smtClean="0"/>
              <a:t>также сможете научиться программировать меня при помощи как официально документации, так и при помощи документации от ТСИ. </a:t>
            </a:r>
            <a:r>
              <a:rPr lang="ru-RU" dirty="0" smtClean="0"/>
              <a:t>Программировать меня интересно</a:t>
            </a:r>
            <a:r>
              <a:rPr lang="ru-RU" baseline="0" dirty="0" smtClean="0"/>
              <a:t> и увлекательно. Попробуй и ты в лабораториях ТСИ, тут тебе помогут разобраться и научиться новому.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r>
              <a:rPr lang="en-US" dirty="0" smtClean="0"/>
              <a:t> for your attention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ru-RU" dirty="0" smtClean="0"/>
              <a:t>Спасибо </a:t>
            </a:r>
            <a:r>
              <a:rPr lang="ru-RU" dirty="0" smtClean="0"/>
              <a:t>за внимание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is NAO?</a:t>
            </a:r>
            <a:endParaRPr lang="en-US" dirty="0"/>
          </a:p>
        </p:txBody>
      </p:sp>
      <p:pic>
        <p:nvPicPr>
          <p:cNvPr id="1028" name="Picture 4" descr="NAO H25 Evolution V5, купить Андроидные роботы в СПб недорого, цены,  отзывы, обзоры, инструкции - интернет-магазин NanoJam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80" y="1319527"/>
            <a:ext cx="2362444" cy="334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iz Night – Jolly Dray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460" y="712543"/>
            <a:ext cx="36576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1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4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5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09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2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542</Words>
  <Application>Microsoft Office PowerPoint</Application>
  <PresentationFormat>Widescreen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Who is NAO?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SCCM2012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NAO?</dc:title>
  <dc:creator>Mobile Robots</dc:creator>
  <cp:lastModifiedBy>Mobile Robots</cp:lastModifiedBy>
  <cp:revision>23</cp:revision>
  <dcterms:created xsi:type="dcterms:W3CDTF">2021-06-28T09:57:02Z</dcterms:created>
  <dcterms:modified xsi:type="dcterms:W3CDTF">2021-06-28T14:35:54Z</dcterms:modified>
</cp:coreProperties>
</file>