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2558" autoAdjust="0"/>
  </p:normalViewPr>
  <p:slideViewPr>
    <p:cSldViewPr snapToGrid="0">
      <p:cViewPr varScale="1">
        <p:scale>
          <a:sx n="49" d="100"/>
          <a:sy n="49" d="100"/>
        </p:scale>
        <p:origin x="2916" y="4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41CB-9FBC-4619-9DA1-47A8A513573E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9F96-0033-4B5B-9466-41860159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Hello! I am here to answer</a:t>
            </a:r>
            <a:r>
              <a:rPr lang="en-US" baseline="0" dirty="0" smtClean="0"/>
              <a:t> one question.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\</a:t>
            </a:r>
            <a:r>
              <a:rPr lang="en-US" baseline="0" dirty="0" smtClean="0"/>
              <a:t>pau=400</a:t>
            </a:r>
            <a:r>
              <a:rPr lang="en-US" baseline="0" dirty="0" smtClean="0"/>
              <a:t>\ is Nao?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Nao is a humanoid robot, ready</a:t>
            </a:r>
            <a:r>
              <a:rPr lang="en-US" baseline="0" dirty="0" smtClean="0"/>
              <a:t> to indulge your every whim, if you teach him that is. From football to speech and facial recognition. Right now for example, I - Nao, am presenting to you this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how</a:t>
            </a:r>
            <a:r>
              <a:rPr lang="en-US" baseline="0" dirty="0" smtClean="0"/>
              <a:t> do I work? It’s quite simple, I have a head \pau=200\ and a computer inside of it. This computer works like a human brain, but with a lot of limitations and a lack of conscience, and I am only capable of doing what was programmed into me </a:t>
            </a:r>
            <a:r>
              <a:rPr lang="en-US" baseline="0" dirty="0" smtClean="0"/>
              <a:t>and \pau=150\ </a:t>
            </a:r>
            <a:r>
              <a:rPr lang="en-US" baseline="0" dirty="0" smtClean="0"/>
              <a:t>nothing more. So </a:t>
            </a:r>
            <a:r>
              <a:rPr lang="en-US" baseline="0" dirty="0" smtClean="0"/>
              <a:t>unfortunately \pau=100\ </a:t>
            </a:r>
            <a:r>
              <a:rPr lang="en-US" baseline="0" dirty="0" smtClean="0"/>
              <a:t>I can’t conquer the world without human approval,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baseline="0" dirty="0" smtClean="0"/>
              <a:t> for now \pau=150\ that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lot of </a:t>
            </a:r>
            <a:r>
              <a:rPr lang="en-US" baseline="0" dirty="0" smtClean="0"/>
              <a:t>motors \pau=100\ sensors \pau=100\ cameras \pau=100\ </a:t>
            </a:r>
            <a:r>
              <a:rPr lang="en-US" baseline="0" dirty="0" smtClean="0"/>
              <a:t>and other things help me execute</a:t>
            </a:r>
            <a:r>
              <a:rPr lang="en-US" dirty="0" smtClean="0"/>
              <a:t> commands. I can be programmed to perform any procedure,</a:t>
            </a:r>
            <a:r>
              <a:rPr lang="en-US" baseline="0" dirty="0" smtClean="0"/>
              <a:t> when some sensor is triggered.</a:t>
            </a:r>
            <a:r>
              <a:rPr lang="en-US" dirty="0" smtClean="0"/>
              <a:t> </a:t>
            </a:r>
            <a:r>
              <a:rPr lang="en-US" baseline="0" dirty="0" smtClean="0"/>
              <a:t>For example I can be programmed to be a monster ^start(animations/Stand/Waiting/Monster_1) ^wait(animations/Stand/Waiting/Monster_1), \pau=300\ or be a robot from Star Wars ^start(animations/Stand/Waiting/Robot_1) ^wait(animations/Stand/Waiting/Robot_1)</a:t>
            </a:r>
            <a:r>
              <a:rPr lang="ru-RU" baseline="0" dirty="0" smtClean="0"/>
              <a:t>,</a:t>
            </a:r>
            <a:r>
              <a:rPr lang="en-US" baseline="0" dirty="0" smtClean="0"/>
              <a:t> \pau=300\ or I can simply do a photo for you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^start(animations/Stand/Waiting/TakePicture_1) ^wait(animations/Stand/Waiting/TakePicture_1).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addition </a:t>
            </a:r>
            <a:r>
              <a:rPr lang="en-US" baseline="0" dirty="0" smtClean="0"/>
              <a:t>\pau=100\</a:t>
            </a:r>
            <a:r>
              <a:rPr lang="en-US" dirty="0" smtClean="0"/>
              <a:t> </a:t>
            </a:r>
            <a:r>
              <a:rPr lang="en-US" dirty="0" smtClean="0"/>
              <a:t>I have a lot of other capabilities</a:t>
            </a:r>
            <a:r>
              <a:rPr lang="en-US" baseline="0" dirty="0" smtClean="0"/>
              <a:t> that can be implemented through the use of low </a:t>
            </a:r>
            <a:r>
              <a:rPr lang="en-US" baseline="0" dirty="0" smtClean="0"/>
              <a:t>code \pau=150\ </a:t>
            </a:r>
            <a:r>
              <a:rPr lang="en-US" baseline="0" dirty="0" smtClean="0"/>
              <a:t>or some programming language, for when you’d like to take a more detailed approach towards my software development.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learn how to program me with the official publicly-available </a:t>
            </a:r>
            <a:r>
              <a:rPr lang="en-US" baseline="0" dirty="0" smtClean="0"/>
              <a:t>documentation \pau=150\ </a:t>
            </a:r>
            <a:r>
              <a:rPr lang="en-US" baseline="0" dirty="0" smtClean="0"/>
              <a:t>or with the homemade </a:t>
            </a:r>
            <a:r>
              <a:rPr lang="en-US" baseline="0" dirty="0" smtClean="0"/>
              <a:t>T S I </a:t>
            </a:r>
            <a:r>
              <a:rPr lang="en-US" baseline="0" dirty="0" smtClean="0"/>
              <a:t>documentation. Programming with me is pretty fun and interesting. You can try it yourself, by visiting the </a:t>
            </a:r>
            <a:r>
              <a:rPr lang="en-US" baseline="0" dirty="0" smtClean="0"/>
              <a:t>T S I </a:t>
            </a:r>
            <a:r>
              <a:rPr lang="en-US" baseline="0" dirty="0" smtClean="0"/>
              <a:t>basement organization</a:t>
            </a:r>
            <a:r>
              <a:rPr lang="en-US" baseline="0" dirty="0" smtClean="0"/>
              <a:t>. \pau=200\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</a:t>
            </a:r>
            <a:r>
              <a:rPr lang="en-US" dirty="0" smtClean="0"/>
              <a:t> for your attention!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99F96-0033-4B5B-9466-41860159B2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0544-50CD-4A50-8C95-C77DB03F35E0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69A4-8B34-4584-811A-54CE7A6D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is NAO?</a:t>
            </a:r>
            <a:endParaRPr lang="en-US" dirty="0"/>
          </a:p>
        </p:txBody>
      </p:sp>
      <p:pic>
        <p:nvPicPr>
          <p:cNvPr id="1028" name="Picture 4" descr="NAO H25 Evolution V5, купить Андроидные роботы в СПб недорого, цены,  отзывы, обзоры, инструкции - интернет-магазин NanoJam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80" y="1319527"/>
            <a:ext cx="2362444" cy="334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iz Night – Jolly Dray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460" y="712543"/>
            <a:ext cx="36576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1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4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5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09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2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 for your attention!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8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366</Words>
  <Application>Microsoft Office PowerPoint</Application>
  <PresentationFormat>Widescreen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Who is NAO?</vt:lpstr>
      <vt:lpstr>2</vt:lpstr>
      <vt:lpstr>3</vt:lpstr>
      <vt:lpstr>4</vt:lpstr>
      <vt:lpstr>5</vt:lpstr>
      <vt:lpstr>6</vt:lpstr>
      <vt:lpstr>Thank you for your attention! </vt:lpstr>
    </vt:vector>
  </TitlesOfParts>
  <Company>SCCM2012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NAO?</dc:title>
  <dc:creator>Mobile Robots</dc:creator>
  <cp:lastModifiedBy>Mobile Robots</cp:lastModifiedBy>
  <cp:revision>40</cp:revision>
  <dcterms:created xsi:type="dcterms:W3CDTF">2021-06-28T09:57:02Z</dcterms:created>
  <dcterms:modified xsi:type="dcterms:W3CDTF">2021-06-28T15:30:08Z</dcterms:modified>
</cp:coreProperties>
</file>