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7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mtClean="0"/>
              <a:t>What</a:t>
            </a:r>
            <a:r>
              <a:rPr lang="en-US" baseline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time=“400”/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time=“200”/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and a computer inside of it. This computer works like a human brain, but with a lot of limitations and a lack of conscience, and I am only capable of doing what was programmed into me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nothing more. So unfortunately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 sensors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cameras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&lt;do animation=“animations/Stand/Waiting/Monster_1”&gt; &lt;/do&gt;,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time=“300”/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be a robot from Star Wars &lt;do animation=“animations/Stand/Waiting/Robot_1”&gt; &lt;/do&gt;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time=“300”/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baseline="0" dirty="0" smtClean="0"/>
              <a:t>or I can simply do a photo for you  &lt;do animation=“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animations/Stand/Waiting/TakePicture_1”&gt;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&lt;/do&gt;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time=“150”/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baseline="0" dirty="0" smtClean="0"/>
              <a:t> or with the homemade T S I documentation. Programming with me is pretty fun and interesting. You can try it yourself, by visiting the T S I basement organization.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time=“200”/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 </a:t>
            </a:r>
            <a:r>
              <a:rPr lang="en-US" baseline="0" dirty="0" smtClean="0"/>
              <a:t>&lt;do animation=“</a:t>
            </a:r>
            <a:r>
              <a:rPr lang="en-US" dirty="0" smtClean="0"/>
              <a:t>animations/Stand/Gestures/Salute_1”&gt; 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&lt;pause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time=“100”/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dirty="0" smtClean="0"/>
          </a:p>
          <a:p>
            <a:r>
              <a:rPr lang="en-US" dirty="0" smtClean="0"/>
              <a:t>has</a:t>
            </a:r>
            <a:r>
              <a:rPr lang="en-US" baseline="0" dirty="0" smtClean="0"/>
              <a:t> been an honor. </a:t>
            </a:r>
            <a:r>
              <a:rPr lang="en-US" dirty="0" smtClean="0"/>
              <a:t>&lt;/do&gt;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edia.discordapp.net/attachments/377449762074656778/864111308299698206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80" y="679873"/>
            <a:ext cx="3690008" cy="49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452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90</cp:revision>
  <dcterms:created xsi:type="dcterms:W3CDTF">2021-06-28T09:57:02Z</dcterms:created>
  <dcterms:modified xsi:type="dcterms:W3CDTF">2021-07-12T11:54:14Z</dcterms:modified>
</cp:coreProperties>
</file>