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18" autoAdjust="0"/>
  </p:normalViewPr>
  <p:slideViewPr>
    <p:cSldViewPr snapToGrid="0">
      <p:cViewPr varScale="1">
        <p:scale>
          <a:sx n="40" d="100"/>
          <a:sy n="40" d="100"/>
        </p:scale>
        <p:origin x="13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43BD-5D27-4931-819B-85F4A8DD5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B363-0C84-4FDB-BAD4-16022429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hold a survey.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CB363-0C84-4FDB-BAD4-16022429C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go to website tsinao.com and enter the PIN. &lt;</a:t>
            </a:r>
            <a:r>
              <a:rPr lang="en-US" dirty="0" err="1"/>
              <a:t>startsurvey</a:t>
            </a:r>
            <a:r>
              <a:rPr lang="en-US" dirty="0"/>
              <a:t> id=“2”/&gt;</a:t>
            </a:r>
          </a:p>
          <a:p>
            <a:r>
              <a:rPr lang="en-US" dirty="0"/>
              <a:t>Well, I hope you all liked that survey.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&lt;survey </a:t>
            </a:r>
            <a:r>
              <a:rPr lang="en-US" b="0" i="0" dirty="0">
                <a:solidFill>
                  <a:srgbClr val="FF0000"/>
                </a:solidFill>
                <a:effectLst/>
                <a:latin typeface="Monaco"/>
              </a:rPr>
              <a:t>id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=</a:t>
            </a:r>
            <a:r>
              <a:rPr lang="en-US" b="0" i="0" dirty="0">
                <a:solidFill>
                  <a:srgbClr val="A31515"/>
                </a:solidFill>
                <a:effectLst/>
                <a:latin typeface="Monaco"/>
              </a:rPr>
              <a:t>"2"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&lt;pin&gt;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xx69xx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&lt;/pin&gt;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&lt;type&gt;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auto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&lt;/type&gt;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&lt;questions&gt;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What is the first letter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onaco"/>
              </a:rPr>
              <a:t>english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alphabet?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1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A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C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What is the second letter?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timelimit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10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timelimit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2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Z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O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What is the Last letter?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timelimit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50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timelimit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1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onaco"/>
              </a:rPr>
              <a:t>validoption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Z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O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&lt;/options&gt;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&lt;/question&gt;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&lt;/questions&gt;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Monaco"/>
              </a:rPr>
              <a:t>&lt;/survey&gt;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CB363-0C84-4FDB-BAD4-16022429C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CB363-0C84-4FDB-BAD4-16022429C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930B-D999-4EA2-A243-8FAC70E2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AA85-0B0C-4252-9C9E-6441DC692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14E8-B482-4127-9A06-457CD18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F101-76DE-42C9-A9DA-659B26E8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2F67-3BDD-4840-B99B-B6F1969B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35D-2F78-465F-946C-386C015B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3822-FAD4-47EE-A8E3-8E5E759E7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FBF7-4D2E-4578-A21D-559A851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DFB3-B8B2-459B-93C0-2E87744D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9D6C-7994-43F8-8DFD-FDDDC399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9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242F-FCB6-4259-A957-052FC13A5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15C-2BDB-49D4-9D65-6F75670C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D428-F682-4E6B-B4D3-4DFC49F6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E79F-C319-4027-8F6F-C1C6B787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A6ED-936A-4214-94A2-B61639D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49E2-F160-425E-82D1-A1F401D1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DFC4-827C-40DB-864F-938B8215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D8C6-46CD-4054-922B-FDF5BB8C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F265-DAED-4CDE-A0E9-B78B8ED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AD7C-3B43-453A-A60A-1C10096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A0-7B70-4D25-B267-96B31BEA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24A3-63BE-4CF4-809B-3E0E0A63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F089-345C-412A-80D9-5743F6F8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E9B7-004D-4017-900A-D60E1574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063A-C96A-48DE-BF63-EF5F7D9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F424-075F-4CB0-B415-90470857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E5B3-AA08-4487-B1F3-64CE600E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6962-74A8-4F1D-B6A4-F749B64C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ED17-3A97-4B8A-A883-DA148C86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BB85-BDC1-47BC-B679-B65E2B56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3B81-39E5-40F3-8C9F-79BAE597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AFBE-7FAB-4EEF-BCE8-FACC831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E362-2097-4AF2-80E0-8B3A88CD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E396-B473-4382-9801-B10C88F36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EE1CA-2CF8-403F-A1FB-18E581A79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0EF9-FE50-458A-9855-3917D637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AB8-F69E-41D7-BAD0-C7B0EF74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980B6-16A0-4E63-9C73-EBDB1C0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DC3BA-B6B6-4CFA-8733-602C9A31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6FB5-668A-4AF5-8C27-46249DE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F1C24-01D3-4A1C-B197-BE290101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1ACCD-78B1-4C3C-ACEB-628BF79C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4B54-CE4E-49F3-9BDB-F89AA58C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5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38182-0B1E-4EA5-8C9E-4C97C3FB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D4A0A-2DD6-410D-97C9-06B580D5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231DC-27DA-4125-B52F-6A8DCA2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6449-D937-4F24-A092-E1F3233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D76B-E150-4B27-AB29-93629940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6F690-B5B1-4E4A-BD5B-F793DC954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074-FCE6-441D-9767-6485616D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7CF3-9CF6-41CD-98AC-D15034A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31AF-A0A5-4760-BFD2-6F986845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BFD3-FBCB-41DA-A498-A92BB24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B5BC9-0F37-4464-8E51-6FA76E47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125B-AE2C-407F-A939-FA9DF1BC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BE7C-0305-4806-AFE8-6BEBF59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92F7-DE01-434A-880C-BE690185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CC3EC-8523-4D6D-A0FF-5168917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9BF97-4F90-42F3-A02E-57ABD5AA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343B-3976-45A7-A50D-3E220256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6BCF-DF4C-4422-8D02-532FD996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5639-888B-44D1-9D48-3990DB6FAFB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86BC-6599-48E7-A518-7272C7064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B591-914E-4C28-8ADC-F15A3A674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3594-064F-46A3-8340-51AEF809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FEE-8D52-425E-83A2-A591422A7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B263-06CB-4C82-B66B-E6A11324C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FABB-540E-4A40-8D8D-0DA6193F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E0E5-2D42-4480-8A47-AEAD0EA2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PIN: xx69xx</a:t>
            </a:r>
          </a:p>
        </p:txBody>
      </p:sp>
    </p:spTree>
    <p:extLst>
      <p:ext uri="{BB962C8B-B14F-4D97-AF65-F5344CB8AC3E}">
        <p14:creationId xmlns:p14="http://schemas.microsoft.com/office/powerpoint/2010/main" val="38000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57EA-C4E0-48CA-9AF2-59F4EF6B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489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0656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Survey test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test</dc:title>
  <dc:creator>Zacs, Andris</dc:creator>
  <cp:lastModifiedBy>Zacs, Andris</cp:lastModifiedBy>
  <cp:revision>7</cp:revision>
  <dcterms:created xsi:type="dcterms:W3CDTF">2022-03-20T15:30:21Z</dcterms:created>
  <dcterms:modified xsi:type="dcterms:W3CDTF">2022-03-20T15:37:42Z</dcterms:modified>
</cp:coreProperties>
</file>