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2558" autoAdjust="0"/>
  </p:normalViewPr>
  <p:slideViewPr>
    <p:cSldViewPr snapToGrid="0">
      <p:cViewPr varScale="1">
        <p:scale>
          <a:sx n="33" d="100"/>
          <a:sy n="33" d="100"/>
        </p:scale>
        <p:origin x="2334" y="42"/>
      </p:cViewPr>
      <p:guideLst/>
    </p:cSldViewPr>
  </p:slideViewPr>
  <p:notesTextViewPr>
    <p:cViewPr>
      <p:scale>
        <a:sx n="300" d="100"/>
        <a:sy n="300" d="100"/>
      </p:scale>
      <p:origin x="0" y="-51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941CB-9FBC-4619-9DA1-47A8A513573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99F96-0033-4B5B-9466-41860159B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6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or who is NAO?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46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NAO is a humanoid robot, ready</a:t>
            </a:r>
            <a:r>
              <a:rPr lang="en-US" baseline="0" dirty="0" smtClean="0"/>
              <a:t> to indulge your every whim, if you teach him that is. From football to speech and facial recognition. Right now for example, I - Nao, am presenting to you this </a:t>
            </a:r>
            <a:r>
              <a:rPr lang="en-US" baseline="0" dirty="0" err="1" smtClean="0"/>
              <a:t>powerpoint</a:t>
            </a:r>
            <a:r>
              <a:rPr lang="en-US" baseline="0" dirty="0" smtClean="0"/>
              <a:t> presentation.</a:t>
            </a:r>
            <a:endParaRPr lang="ru-RU" dirty="0" smtClean="0"/>
          </a:p>
          <a:p>
            <a:r>
              <a:rPr lang="ru-RU" dirty="0" err="1" smtClean="0"/>
              <a:t>Нао</a:t>
            </a:r>
            <a:r>
              <a:rPr lang="ru-RU" dirty="0" smtClean="0"/>
              <a:t>,</a:t>
            </a:r>
            <a:r>
              <a:rPr lang="ru-RU" baseline="0" dirty="0" smtClean="0"/>
              <a:t> это гуманоидный робот, который готов выполнить почти любой </a:t>
            </a:r>
            <a:r>
              <a:rPr lang="ru-RU" baseline="0" dirty="0" smtClean="0"/>
              <a:t>ваш </a:t>
            </a:r>
            <a:r>
              <a:rPr lang="ru-RU" baseline="0" dirty="0" smtClean="0"/>
              <a:t>каприз, конечно если вы научите его этому. От игры в футбол, до распознавания </a:t>
            </a:r>
            <a:r>
              <a:rPr lang="ru-RU" baseline="0" dirty="0" smtClean="0"/>
              <a:t>речи или лица. </a:t>
            </a:r>
            <a:r>
              <a:rPr lang="ru-RU" baseline="0" dirty="0" smtClean="0"/>
              <a:t>Вот сейчас например я, НАО рассказываю </a:t>
            </a:r>
            <a:r>
              <a:rPr lang="ru-RU" baseline="0" dirty="0" smtClean="0"/>
              <a:t>Вам </a:t>
            </a:r>
            <a:r>
              <a:rPr lang="ru-RU" baseline="0" dirty="0" smtClean="0"/>
              <a:t>эту презентацию.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5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 как же я работает?</a:t>
            </a:r>
            <a:r>
              <a:rPr lang="ru-RU" baseline="0" dirty="0" smtClean="0"/>
              <a:t> Все довольно просто, у меня есть </a:t>
            </a:r>
            <a:r>
              <a:rPr lang="ru-RU" baseline="0" dirty="0" smtClean="0"/>
              <a:t>голова а в ней компьютер, он работает почти как человеческий мозг, за исключением множества ограничений и отсутствия какого-либо самосознания, и я умею только то что вложили в меня разработчики и не более того. Так что захватить мир я к сожалению не смогу без одобрения человека.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38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Выполнять</a:t>
            </a:r>
            <a:r>
              <a:rPr lang="ru-RU" baseline="0" dirty="0" smtClean="0"/>
              <a:t> команды мне помогает множество моторчиков, датчиков, камер и прочего другого. Меня можно запрограммировать на выполнение какой-либо задачи при срабатывании одного из них либо на какой-то случайное событие. Например я могу на время стать пылесосом (включить режим пылесоса), или самолетом(включить режим самолета) либо же я могу сделать вашу фотографию (фото).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75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Также есть множество других возможностей,</a:t>
            </a:r>
            <a:r>
              <a:rPr lang="ru-RU" baseline="0" dirty="0" smtClean="0"/>
              <a:t> реализовать которые можно как при помощи графического программирования, так и при помощи различных языков программирования, что даст более точную и детальную настройку.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39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Вы также сможете научиться программировать меня при помощи как официально документации, так и при помощи документации от ТСИ. </a:t>
            </a:r>
            <a:r>
              <a:rPr lang="ru-RU" dirty="0" smtClean="0"/>
              <a:t>Программировать </a:t>
            </a:r>
            <a:r>
              <a:rPr lang="ru-RU" dirty="0" smtClean="0"/>
              <a:t>меня интересно</a:t>
            </a:r>
            <a:r>
              <a:rPr lang="ru-RU" baseline="0" dirty="0" smtClean="0"/>
              <a:t> и увлекательно</a:t>
            </a:r>
            <a:r>
              <a:rPr lang="ru-RU" baseline="0" dirty="0" smtClean="0"/>
              <a:t>. </a:t>
            </a:r>
            <a:r>
              <a:rPr lang="ru-RU" baseline="0" dirty="0" smtClean="0"/>
              <a:t>Попробуй и ты в лабораториях ТСИ, тут тебе </a:t>
            </a:r>
            <a:r>
              <a:rPr lang="ru-RU" baseline="0" dirty="0" smtClean="0"/>
              <a:t>помогут разобраться и научиться новому.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39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69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2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1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0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4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7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9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5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7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2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1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Who is NAO?</a:t>
            </a:r>
            <a:endParaRPr lang="en-US" dirty="0"/>
          </a:p>
        </p:txBody>
      </p:sp>
      <p:pic>
        <p:nvPicPr>
          <p:cNvPr id="1028" name="Picture 4" descr="NAO H25 Evolution V5, купить Андроидные роботы в СПб недорого, цены,  отзывы, обзоры, инструкции - интернет-магазин NanoJam.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80" y="1319527"/>
            <a:ext cx="2362444" cy="334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Quiz Night – Jolly Draym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460" y="712543"/>
            <a:ext cx="36576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61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4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8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55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09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2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82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302</Words>
  <Application>Microsoft Office PowerPoint</Application>
  <PresentationFormat>Widescreen</PresentationFormat>
  <Paragraphs>16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Who is NAO?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SCCM2012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NAO?</dc:title>
  <dc:creator>Mobile Robots</dc:creator>
  <cp:lastModifiedBy>Mobile Robots</cp:lastModifiedBy>
  <cp:revision>9</cp:revision>
  <dcterms:created xsi:type="dcterms:W3CDTF">2021-06-28T09:57:02Z</dcterms:created>
  <dcterms:modified xsi:type="dcterms:W3CDTF">2021-06-28T11:35:36Z</dcterms:modified>
</cp:coreProperties>
</file>