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47" autoAdjust="0"/>
  </p:normalViewPr>
  <p:slideViewPr>
    <p:cSldViewPr snapToGrid="0">
      <p:cViewPr varScale="1">
        <p:scale>
          <a:sx n="82" d="100"/>
          <a:sy n="82" d="100"/>
        </p:scale>
        <p:origin x="1674" y="7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41CB-9FBC-4619-9DA1-47A8A513573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9F96-0033-4B5B-9466-41860159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Hello! I am here to answer</a:t>
            </a:r>
            <a:r>
              <a:rPr lang="en-US" baseline="0" dirty="0" smtClean="0"/>
              <a:t> one question.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$event=next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aseline="0" smtClean="0"/>
              <a:t>\pau=200\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$event=next </a:t>
            </a:r>
          </a:p>
          <a:p>
            <a:r>
              <a:rPr lang="en-US" baseline="0" dirty="0" smtClean="0"/>
              <a:t>\pau=400\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\pau=400\ is Nao?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Nao is a humanoid robot, ready</a:t>
            </a:r>
            <a:r>
              <a:rPr lang="en-US" baseline="0" dirty="0" smtClean="0"/>
              <a:t> to indulge your every whim, if you teach him that is. From football to speech and facial recognition. Right now for example, I - Nao, am presenting to you this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5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how</a:t>
            </a:r>
            <a:r>
              <a:rPr lang="en-US" baseline="0" dirty="0" smtClean="0"/>
              <a:t> do I work? It’s quite simple, I have a head \pau=200\ and a computer inside of it. This computer works like a human brain, but with a lot of limitations and a lack of conscience, and I am only capable of doing what was programmed into me and \pau=150\ nothing more. So unfortunately \pau=100\ I can’t conquer the world without human approval,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baseline="0" dirty="0" smtClean="0"/>
              <a:t> for now \pau=150\ that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</a:t>
            </a:r>
            <a:r>
              <a:rPr lang="en-US" baseline="0" dirty="0" smtClean="0"/>
              <a:t> lot of motors \pau=100\ sensors \pau=100\ cameras \pau=100\ and other things help me execute</a:t>
            </a:r>
            <a:r>
              <a:rPr lang="en-US" dirty="0" smtClean="0"/>
              <a:t> commands. I can be programmed to perform any procedure,</a:t>
            </a:r>
            <a:r>
              <a:rPr lang="en-US" baseline="0" dirty="0" smtClean="0"/>
              <a:t> when some sensor \pau=50\ is triggered.</a:t>
            </a:r>
            <a:r>
              <a:rPr lang="en-US" dirty="0" smtClean="0"/>
              <a:t> </a:t>
            </a:r>
            <a:r>
              <a:rPr lang="en-US" baseline="0" dirty="0" smtClean="0"/>
              <a:t>For example I can be programmed to be a monster ^start(animations/Stand/Waiting/Monster_1) ^wait(animations/Stand/Waiting/Monster_1), \pau=300\ or be a robot from Star Wars ^start(animations/Stand/Waiting/Robot_1) ^wait(animations/Stand/Waiting/Robot_1)</a:t>
            </a:r>
            <a:r>
              <a:rPr lang="ru-RU" baseline="0" dirty="0" smtClean="0"/>
              <a:t>,</a:t>
            </a:r>
            <a:r>
              <a:rPr lang="en-US" baseline="0" dirty="0" smtClean="0"/>
              <a:t> \pau=300\ or I can simply do a photo for you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^start(animations/Stand/Waiting/TakePicture_1) ^wait(animations/Stand/Waiting/TakePicture_1).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7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</a:t>
            </a:r>
            <a:r>
              <a:rPr lang="en-US" baseline="0" dirty="0" smtClean="0"/>
              <a:t>\pau=100\</a:t>
            </a:r>
            <a:r>
              <a:rPr lang="en-US" dirty="0" smtClean="0"/>
              <a:t> I have a lot of other capabilities</a:t>
            </a:r>
            <a:r>
              <a:rPr lang="en-US" baseline="0" dirty="0" smtClean="0"/>
              <a:t> that can be implemented through the use of low code \pau=150\ or some programming language, for when you’d like to take a more detailed approach towards my software development.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learn how to program me with the official publicly-available documentation \pau=150\ or with the homemade T S I documentation. Programming with me is pretty fun and interesting. You can try it yourself, by visiting the T S I basement organization. \pau=200\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r>
              <a:rPr lang="en-US" dirty="0" smtClean="0"/>
              <a:t> for your attention! ^start(animations/Stand/Gestures/Salute_1) This \pau=100\ has</a:t>
            </a:r>
            <a:r>
              <a:rPr lang="en-US" baseline="0" dirty="0" smtClean="0"/>
              <a:t> been an honor. </a:t>
            </a:r>
            <a:r>
              <a:rPr lang="en-US" smtClean="0"/>
              <a:t>^wait(animations/Stand/Gestures/Salute_1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NAO?</a:t>
            </a:r>
            <a:endParaRPr lang="en-US" dirty="0"/>
          </a:p>
        </p:txBody>
      </p:sp>
      <p:pic>
        <p:nvPicPr>
          <p:cNvPr id="1028" name="Picture 4" descr="NAO H25 Evolution V5, купить Андроидные роботы в СПб недорого, цены,  отзывы, обзоры, инструкции - интернет-магазин NanoJam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1" y="1010990"/>
            <a:ext cx="3011451" cy="42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Идеи на тему «Пины» (32) | презентация, вопросительный знак, эмодз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806" y="709718"/>
            <a:ext cx="3419475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1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NAO like a human? </a:t>
            </a:r>
            <a:endParaRPr lang="en-US" dirty="0"/>
          </a:p>
        </p:txBody>
      </p:sp>
      <p:pic>
        <p:nvPicPr>
          <p:cNvPr id="1030" name="Picture 6" descr="1,824 Facial Recognition Illustrations &amp;amp;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28" y="1831417"/>
            <a:ext cx="4376636" cy="43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eech Recognition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33" y="2322224"/>
            <a:ext cx="3395021" cy="339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NAO capabilities</a:t>
            </a:r>
            <a:endParaRPr lang="en-US" dirty="0"/>
          </a:p>
        </p:txBody>
      </p:sp>
      <p:pic>
        <p:nvPicPr>
          <p:cNvPr id="2054" name="Picture 6" descr="https://c8.alamy.com/zoomsde/9/19877b4e40ea45ee820464dde9fee5a3/pna00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"/>
          <a:stretch/>
        </p:blipFill>
        <p:spPr bwMode="auto">
          <a:xfrm>
            <a:off x="3529012" y="1400053"/>
            <a:ext cx="5133975" cy="49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ao robot NAO requires images through two identical video cameras... | 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" t="1926" r="1654" b="2807"/>
          <a:stretch/>
        </p:blipFill>
        <p:spPr bwMode="auto">
          <a:xfrm>
            <a:off x="2928274" y="906781"/>
            <a:ext cx="5843081" cy="485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5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 for NAO</a:t>
            </a:r>
            <a:endParaRPr lang="ru-RU" dirty="0"/>
          </a:p>
        </p:txBody>
      </p:sp>
      <p:pic>
        <p:nvPicPr>
          <p:cNvPr id="5124" name="Picture 4" descr="Using Flow Control boxes | SoftBank Robotics Developer 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9" y="1674065"/>
            <a:ext cx="4953000" cy="39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Optimizing Your Python Code. Essential tips for working with large… | by  Anna Astori | Towards Data Scien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7"/>
          <a:stretch/>
        </p:blipFill>
        <p:spPr bwMode="auto">
          <a:xfrm>
            <a:off x="6657975" y="1674065"/>
            <a:ext cx="4936886" cy="39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9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16" y="1501922"/>
            <a:ext cx="10040167" cy="47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2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654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 for your attention!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28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</TotalTime>
  <Words>400</Words>
  <Application>Microsoft Office PowerPoint</Application>
  <PresentationFormat>Widescreen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is NAO?</vt:lpstr>
      <vt:lpstr>NAO like a human? </vt:lpstr>
      <vt:lpstr>NAO capabilities</vt:lpstr>
      <vt:lpstr>PowerPoint Presentation</vt:lpstr>
      <vt:lpstr>Programming for NAO</vt:lpstr>
      <vt:lpstr>Documentation</vt:lpstr>
      <vt:lpstr>Thank you for your attention! </vt:lpstr>
    </vt:vector>
  </TitlesOfParts>
  <Company>SCCM2012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NAO?</dc:title>
  <dc:creator>Mobile Robots</dc:creator>
  <cp:lastModifiedBy>Mobile Robots</cp:lastModifiedBy>
  <cp:revision>64</cp:revision>
  <dcterms:created xsi:type="dcterms:W3CDTF">2021-06-28T09:57:02Z</dcterms:created>
  <dcterms:modified xsi:type="dcterms:W3CDTF">2021-06-29T11:58:44Z</dcterms:modified>
</cp:coreProperties>
</file>