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639" autoAdjust="0"/>
  </p:normalViewPr>
  <p:slideViewPr>
    <p:cSldViewPr snapToGrid="0">
      <p:cViewPr varScale="1">
        <p:scale>
          <a:sx n="51" d="100"/>
          <a:sy n="51" d="100"/>
        </p:scale>
        <p:origin x="287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Привет,</a:t>
            </a:r>
            <a:r>
              <a:rPr lang="ru-RU" baseline="0" dirty="0" smtClean="0"/>
              <a:t> Я пришел для того чтобы ответить тебе на один вопрос, \</a:t>
            </a:r>
            <a:r>
              <a:rPr lang="en-US" baseline="0" dirty="0" smtClean="0"/>
              <a:t>pau=300</a:t>
            </a:r>
            <a:r>
              <a:rPr lang="ru-RU" baseline="0" dirty="0" smtClean="0"/>
              <a:t>\ что </a:t>
            </a:r>
            <a:r>
              <a:rPr lang="ru-RU" baseline="0" smtClean="0"/>
              <a:t>такое </a:t>
            </a:r>
            <a:r>
              <a:rPr lang="ru-RU" baseline="0" smtClean="0"/>
              <a:t>НАО?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НАО,</a:t>
            </a:r>
            <a:r>
              <a:rPr lang="ru-RU" baseline="0" dirty="0" smtClean="0"/>
              <a:t> </a:t>
            </a:r>
            <a:r>
              <a:rPr lang="ru-RU" baseline="0" dirty="0" smtClean="0"/>
              <a:t>это гуманоидный робот, который готов выполнить почти любой ваш каприз, конечно если вы научите его этому. От игры в футбол, до распознавания речи или лица. Вот сейчас например я, НАО рассказываю Вам эту презентацию.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как же я работаю?</a:t>
            </a:r>
            <a:r>
              <a:rPr lang="ru-RU" baseline="0" dirty="0" smtClean="0"/>
              <a:t> Все довольно просто, у меня есть голова а в ней компьютер, он работает почти как человеческий мозг, за исключением множества ограничений и отсутствия какого-либо самосознания, и я умею только то что вложили в меня разработчики и не более того. Так что захватить мир я к сожалению не смогу без одобрения человека, </a:t>
            </a:r>
            <a:r>
              <a:rPr lang="ru-RU" baseline="0" dirty="0" smtClean="0"/>
              <a:t>пока.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Выполнять</a:t>
            </a:r>
            <a:r>
              <a:rPr lang="ru-RU" baseline="0" dirty="0" smtClean="0"/>
              <a:t> команды мне помогает множество моторчиков, датчиков, камер и прочего другого. Меня можно запрограммировать на выполнение какой-либо задачи при срабатывании одного из них либо на какое-то случайное событие. Например я могу на время стать монстром </a:t>
            </a:r>
            <a:r>
              <a:rPr lang="en-US" baseline="0" dirty="0" smtClean="0"/>
              <a:t>^start(animations/Stand/Waiting/Monster_1) ^wait(animations/Stand/Waiting/Monster_1), \pau=300\</a:t>
            </a:r>
            <a:r>
              <a:rPr lang="ru-RU" baseline="0" dirty="0" smtClean="0"/>
              <a:t>, или роботом из звездных войн </a:t>
            </a:r>
            <a:r>
              <a:rPr lang="en-US" baseline="0" dirty="0" smtClean="0"/>
              <a:t>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</a:t>
            </a:r>
            <a:r>
              <a:rPr lang="ru-RU" baseline="0" dirty="0" smtClean="0"/>
              <a:t> либо же я могу сделать Вашу фотографию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множество других возможностей,</a:t>
            </a:r>
            <a:r>
              <a:rPr lang="ru-RU" baseline="0" dirty="0" smtClean="0"/>
              <a:t> реализовать которые можно как при помощи графического программирования, так и при помощи различных языков программирования, что даст более точную и детальную настройку.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 также сможете научиться программировать меня при помощи как официально документации, так и при помощи документации от Т С И. </a:t>
            </a:r>
            <a:r>
              <a:rPr lang="ru-RU" dirty="0" smtClean="0"/>
              <a:t>Программировать меня интересно</a:t>
            </a:r>
            <a:r>
              <a:rPr lang="ru-RU" baseline="0" dirty="0" smtClean="0"/>
              <a:t> и увлекательно. Попробуй и ты в лабораториях Т С И, тут тебе помогут разобраться и научиться новому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Спасибо за внимание</a:t>
            </a:r>
            <a:r>
              <a:rPr lang="en-US" dirty="0" smtClean="0"/>
              <a:t>! ^start(animations/Stand/Gestures/Salute_1)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en-US" dirty="0" smtClean="0"/>
              <a:t>\pau=100\ </a:t>
            </a:r>
            <a:r>
              <a:rPr lang="ru-RU" dirty="0" smtClean="0"/>
              <a:t>было </a:t>
            </a:r>
            <a:r>
              <a:rPr lang="ru-RU" dirty="0" smtClean="0"/>
              <a:t>честью для меня</a:t>
            </a:r>
            <a:r>
              <a:rPr lang="en-US" baseline="0" dirty="0" smtClean="0"/>
              <a:t>. </a:t>
            </a:r>
            <a:r>
              <a:rPr lang="en-US" dirty="0" smtClean="0"/>
              <a:t>^wait(animations/Stand/Gestures/Salute_1)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деи на тему «Пины» (32) | презентация, вопросительный знак, эмодз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06" y="709718"/>
            <a:ext cx="3419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107462" y="304800"/>
            <a:ext cx="738903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329</Words>
  <Application>Microsoft Office PowerPoint</Application>
  <PresentationFormat>Widescreen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55</cp:revision>
  <dcterms:created xsi:type="dcterms:W3CDTF">2021-06-28T09:57:02Z</dcterms:created>
  <dcterms:modified xsi:type="dcterms:W3CDTF">2021-06-29T08:05:17Z</dcterms:modified>
</cp:coreProperties>
</file>