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 Order per bullet: Joe, Patrick, Fry, Cory, Sarah, Zac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Drexel Game Devs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By: Joseph Lipinski, Sarah Kushner, Zachary Lopez, Matthew Freihofer, Patrick Nwanah, Cory Cellucci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Problem to be addressed 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96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Bored? Do you have nothing to do? Especially not reading assignments or homework assignments.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11700" y="2819900"/>
            <a:ext cx="76218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Instead of being bored, why not play our game!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Team Members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Joseph Lipinski - Project Lead, Level Designer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Sarah Kushner - Game Artist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Zachary Lopez - Technical Lead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Matthew Freihofer - Physics Programmer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Patrick Nwanah - A.I. Programmer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Cory Cellucci - Programmer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 to expect from our game?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Procedural level generation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734275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A.I. behavior responsive to player’s position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227175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Physics will affect enemies and player alike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287175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Powerups to aid in platforming and combat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347175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8-bit art style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411970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Scoring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 We Are Using to Make it all happen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Pygame 3.2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Python 3.2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Visual Studio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