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8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5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0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2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C674-107D-4D25-A35D-F0A1F7C221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494B-194B-4DC4-91E0-AD94354F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1234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2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1234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Wilson</dc:creator>
  <cp:lastModifiedBy>Wilson</cp:lastModifiedBy>
  <cp:revision>1</cp:revision>
  <dcterms:created xsi:type="dcterms:W3CDTF">2016-11-14T07:28:49Z</dcterms:created>
  <dcterms:modified xsi:type="dcterms:W3CDTF">2016-11-14T07:28:57Z</dcterms:modified>
</cp:coreProperties>
</file>