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9" r:id="rId1"/>
  </p:sldMasterIdLst>
  <p:notesMasterIdLst>
    <p:notesMasterId r:id="rId31"/>
  </p:notesMasterIdLst>
  <p:sldIdLst>
    <p:sldId id="256" r:id="rId2"/>
    <p:sldId id="351" r:id="rId3"/>
    <p:sldId id="258" r:id="rId4"/>
    <p:sldId id="365" r:id="rId5"/>
    <p:sldId id="345" r:id="rId6"/>
    <p:sldId id="349" r:id="rId7"/>
    <p:sldId id="352" r:id="rId8"/>
    <p:sldId id="350" r:id="rId9"/>
    <p:sldId id="368" r:id="rId10"/>
    <p:sldId id="353" r:id="rId11"/>
    <p:sldId id="366" r:id="rId12"/>
    <p:sldId id="355" r:id="rId13"/>
    <p:sldId id="354" r:id="rId14"/>
    <p:sldId id="373" r:id="rId15"/>
    <p:sldId id="356" r:id="rId16"/>
    <p:sldId id="358" r:id="rId17"/>
    <p:sldId id="367" r:id="rId18"/>
    <p:sldId id="369" r:id="rId19"/>
    <p:sldId id="370" r:id="rId20"/>
    <p:sldId id="371" r:id="rId21"/>
    <p:sldId id="372" r:id="rId22"/>
    <p:sldId id="374" r:id="rId23"/>
    <p:sldId id="375" r:id="rId24"/>
    <p:sldId id="359" r:id="rId25"/>
    <p:sldId id="360" r:id="rId26"/>
    <p:sldId id="377" r:id="rId27"/>
    <p:sldId id="376" r:id="rId28"/>
    <p:sldId id="362" r:id="rId29"/>
    <p:sldId id="364" r:id="rId30"/>
  </p:sldIdLst>
  <p:sldSz cx="9144000" cy="5143500" type="screen16x9"/>
  <p:notesSz cx="6858000" cy="9144000"/>
  <p:embeddedFontLst>
    <p:embeddedFont>
      <p:font typeface="Dosis" panose="020B0604020202020204" charset="0"/>
      <p:regular r:id="rId32"/>
      <p:bold r:id="rId33"/>
    </p:embeddedFont>
    <p:embeddedFont>
      <p:font typeface="Dosis Light" panose="020B0604020202020204" charset="0"/>
      <p:regular r:id="rId34"/>
      <p:bold r:id="rId35"/>
    </p:embeddedFont>
    <p:embeddedFont>
      <p:font typeface="Titillium Web" panose="020B0604020202020204" charset="0"/>
      <p:regular r:id="rId36"/>
      <p:bold r:id="rId37"/>
      <p:italic r:id="rId38"/>
      <p:boldItalic r:id="rId39"/>
    </p:embeddedFont>
    <p:embeddedFont>
      <p:font typeface="Titillium Web Light"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55"/>
    <a:srgbClr val="4A7AA9"/>
    <a:srgbClr val="BAB0AC"/>
    <a:srgbClr val="E25F61"/>
    <a:srgbClr val="ED9799"/>
    <a:srgbClr val="6AB6C5"/>
    <a:srgbClr val="0B87A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5092C8-729C-4EB6-BB79-756D7890C552}" v="757" dt="2018-12-02T21:44:02.656"/>
    <p1510:client id="{B46D5E4C-C487-4FCA-AA95-1EEB05C97D16}" v="3976" dt="2018-12-03T15:06:43.472"/>
  </p1510:revLst>
</p1510:revInfo>
</file>

<file path=ppt/tableStyles.xml><?xml version="1.0" encoding="utf-8"?>
<a:tblStyleLst xmlns:a="http://schemas.openxmlformats.org/drawingml/2006/main" def="{D7BAC280-DB2C-4232-BE7A-BE26B3D27B63}">
  <a:tblStyle styleId="{D7BAC280-DB2C-4232-BE7A-BE26B3D27B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477" autoAdjust="0"/>
  </p:normalViewPr>
  <p:slideViewPr>
    <p:cSldViewPr snapToGrid="0">
      <p:cViewPr varScale="1">
        <p:scale>
          <a:sx n="178" d="100"/>
          <a:sy n="178" d="100"/>
        </p:scale>
        <p:origin x="93" y="1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Hogue" userId="90d859b7-a2b8-4871-8454-4305c1dd8382" providerId="ADAL" clId="{B46D5E4C-C487-4FCA-AA95-1EEB05C97D16}"/>
    <pc:docChg chg="undo custSel addSld delSld modSld sldOrd">
      <pc:chgData name="John Hogue" userId="90d859b7-a2b8-4871-8454-4305c1dd8382" providerId="ADAL" clId="{B46D5E4C-C487-4FCA-AA95-1EEB05C97D16}" dt="2018-12-03T15:06:43.472" v="3973" actId="20577"/>
      <pc:docMkLst>
        <pc:docMk/>
      </pc:docMkLst>
      <pc:sldChg chg="modSp">
        <pc:chgData name="John Hogue" userId="90d859b7-a2b8-4871-8454-4305c1dd8382" providerId="ADAL" clId="{B46D5E4C-C487-4FCA-AA95-1EEB05C97D16}" dt="2018-12-03T06:39:30.781" v="2949" actId="1076"/>
        <pc:sldMkLst>
          <pc:docMk/>
          <pc:sldMk cId="0" sldId="258"/>
        </pc:sldMkLst>
        <pc:spChg chg="mod">
          <ac:chgData name="John Hogue" userId="90d859b7-a2b8-4871-8454-4305c1dd8382" providerId="ADAL" clId="{B46D5E4C-C487-4FCA-AA95-1EEB05C97D16}" dt="2018-12-03T06:39:26.498" v="2948" actId="1076"/>
          <ac:spMkLst>
            <pc:docMk/>
            <pc:sldMk cId="0" sldId="258"/>
            <ac:spMk id="3850" creationId="{00000000-0000-0000-0000-000000000000}"/>
          </ac:spMkLst>
        </pc:spChg>
        <pc:spChg chg="mod">
          <ac:chgData name="John Hogue" userId="90d859b7-a2b8-4871-8454-4305c1dd8382" providerId="ADAL" clId="{B46D5E4C-C487-4FCA-AA95-1EEB05C97D16}" dt="2018-12-03T06:39:30.781" v="2949" actId="1076"/>
          <ac:spMkLst>
            <pc:docMk/>
            <pc:sldMk cId="0" sldId="258"/>
            <ac:spMk id="3851" creationId="{00000000-0000-0000-0000-000000000000}"/>
          </ac:spMkLst>
        </pc:spChg>
      </pc:sldChg>
      <pc:sldChg chg="modSp modNotesTx">
        <pc:chgData name="John Hogue" userId="90d859b7-a2b8-4871-8454-4305c1dd8382" providerId="ADAL" clId="{B46D5E4C-C487-4FCA-AA95-1EEB05C97D16}" dt="2018-12-03T04:08:27.886" v="1883" actId="1037"/>
        <pc:sldMkLst>
          <pc:docMk/>
          <pc:sldMk cId="4142142544" sldId="349"/>
        </pc:sldMkLst>
        <pc:spChg chg="mod">
          <ac:chgData name="John Hogue" userId="90d859b7-a2b8-4871-8454-4305c1dd8382" providerId="ADAL" clId="{B46D5E4C-C487-4FCA-AA95-1EEB05C97D16}" dt="2018-12-03T04:08:14.386" v="1862" actId="1076"/>
          <ac:spMkLst>
            <pc:docMk/>
            <pc:sldMk cId="4142142544" sldId="349"/>
            <ac:spMk id="4" creationId="{26B7F074-A468-4D2A-9945-3F7EEAD6B06E}"/>
          </ac:spMkLst>
        </pc:spChg>
        <pc:spChg chg="mod">
          <ac:chgData name="John Hogue" userId="90d859b7-a2b8-4871-8454-4305c1dd8382" providerId="ADAL" clId="{B46D5E4C-C487-4FCA-AA95-1EEB05C97D16}" dt="2018-12-03T04:08:18.925" v="1863" actId="1076"/>
          <ac:spMkLst>
            <pc:docMk/>
            <pc:sldMk cId="4142142544" sldId="349"/>
            <ac:spMk id="5" creationId="{EB91D7E4-2EF1-4609-BEB8-CB1E46CC7E99}"/>
          </ac:spMkLst>
        </pc:spChg>
        <pc:picChg chg="mod">
          <ac:chgData name="John Hogue" userId="90d859b7-a2b8-4871-8454-4305c1dd8382" providerId="ADAL" clId="{B46D5E4C-C487-4FCA-AA95-1EEB05C97D16}" dt="2018-12-03T04:08:27.886" v="1883" actId="1037"/>
          <ac:picMkLst>
            <pc:docMk/>
            <pc:sldMk cId="4142142544" sldId="349"/>
            <ac:picMk id="7" creationId="{8937781A-0C76-42D4-8721-068AC07695F9}"/>
          </ac:picMkLst>
        </pc:picChg>
      </pc:sldChg>
      <pc:sldChg chg="modSp ord">
        <pc:chgData name="John Hogue" userId="90d859b7-a2b8-4871-8454-4305c1dd8382" providerId="ADAL" clId="{B46D5E4C-C487-4FCA-AA95-1EEB05C97D16}" dt="2018-12-03T07:32:22.345" v="3472" actId="113"/>
        <pc:sldMkLst>
          <pc:docMk/>
          <pc:sldMk cId="73671054" sldId="350"/>
        </pc:sldMkLst>
        <pc:spChg chg="mod">
          <ac:chgData name="John Hogue" userId="90d859b7-a2b8-4871-8454-4305c1dd8382" providerId="ADAL" clId="{B46D5E4C-C487-4FCA-AA95-1EEB05C97D16}" dt="2018-12-03T07:32:22.345" v="3472" actId="113"/>
          <ac:spMkLst>
            <pc:docMk/>
            <pc:sldMk cId="73671054" sldId="350"/>
            <ac:spMk id="2" creationId="{7EB93B47-1496-40AB-8524-14691704B5EF}"/>
          </ac:spMkLst>
        </pc:spChg>
      </pc:sldChg>
      <pc:sldChg chg="modSp">
        <pc:chgData name="John Hogue" userId="90d859b7-a2b8-4871-8454-4305c1dd8382" providerId="ADAL" clId="{B46D5E4C-C487-4FCA-AA95-1EEB05C97D16}" dt="2018-12-03T06:39:18.219" v="2947" actId="1076"/>
        <pc:sldMkLst>
          <pc:docMk/>
          <pc:sldMk cId="2993421954" sldId="351"/>
        </pc:sldMkLst>
        <pc:spChg chg="mod">
          <ac:chgData name="John Hogue" userId="90d859b7-a2b8-4871-8454-4305c1dd8382" providerId="ADAL" clId="{B46D5E4C-C487-4FCA-AA95-1EEB05C97D16}" dt="2018-12-03T06:39:14.639" v="2946" actId="1076"/>
          <ac:spMkLst>
            <pc:docMk/>
            <pc:sldMk cId="2993421954" sldId="351"/>
            <ac:spMk id="3850" creationId="{00000000-0000-0000-0000-000000000000}"/>
          </ac:spMkLst>
        </pc:spChg>
        <pc:spChg chg="mod">
          <ac:chgData name="John Hogue" userId="90d859b7-a2b8-4871-8454-4305c1dd8382" providerId="ADAL" clId="{B46D5E4C-C487-4FCA-AA95-1EEB05C97D16}" dt="2018-12-03T06:39:18.219" v="2947" actId="1076"/>
          <ac:spMkLst>
            <pc:docMk/>
            <pc:sldMk cId="2993421954" sldId="351"/>
            <ac:spMk id="3851" creationId="{00000000-0000-0000-0000-000000000000}"/>
          </ac:spMkLst>
        </pc:spChg>
      </pc:sldChg>
      <pc:sldChg chg="ord">
        <pc:chgData name="John Hogue" userId="90d859b7-a2b8-4871-8454-4305c1dd8382" providerId="ADAL" clId="{B46D5E4C-C487-4FCA-AA95-1EEB05C97D16}" dt="2018-12-03T04:01:48.416" v="1708"/>
        <pc:sldMkLst>
          <pc:docMk/>
          <pc:sldMk cId="807938769" sldId="352"/>
        </pc:sldMkLst>
      </pc:sldChg>
      <pc:sldChg chg="addSp delSp modSp modNotesTx">
        <pc:chgData name="John Hogue" userId="90d859b7-a2b8-4871-8454-4305c1dd8382" providerId="ADAL" clId="{B46D5E4C-C487-4FCA-AA95-1EEB05C97D16}" dt="2018-12-03T15:06:43.472" v="3973" actId="20577"/>
        <pc:sldMkLst>
          <pc:docMk/>
          <pc:sldMk cId="3265671012" sldId="353"/>
        </pc:sldMkLst>
        <pc:spChg chg="mod">
          <ac:chgData name="John Hogue" userId="90d859b7-a2b8-4871-8454-4305c1dd8382" providerId="ADAL" clId="{B46D5E4C-C487-4FCA-AA95-1EEB05C97D16}" dt="2018-12-03T04:10:10.717" v="1885" actId="20577"/>
          <ac:spMkLst>
            <pc:docMk/>
            <pc:sldMk cId="3265671012" sldId="353"/>
            <ac:spMk id="2" creationId="{E12444F7-9641-42C3-9E21-B67D1CF95BE2}"/>
          </ac:spMkLst>
        </pc:spChg>
        <pc:spChg chg="mod">
          <ac:chgData name="John Hogue" userId="90d859b7-a2b8-4871-8454-4305c1dd8382" providerId="ADAL" clId="{B46D5E4C-C487-4FCA-AA95-1EEB05C97D16}" dt="2018-12-03T15:06:43.472" v="3973" actId="20577"/>
          <ac:spMkLst>
            <pc:docMk/>
            <pc:sldMk cId="3265671012" sldId="353"/>
            <ac:spMk id="3" creationId="{43A4175F-73BC-43FA-B674-1C53D5B3EBAD}"/>
          </ac:spMkLst>
        </pc:spChg>
        <pc:picChg chg="add del mod">
          <ac:chgData name="John Hogue" userId="90d859b7-a2b8-4871-8454-4305c1dd8382" providerId="ADAL" clId="{B46D5E4C-C487-4FCA-AA95-1EEB05C97D16}" dt="2018-12-03T14:58:48.542" v="3838" actId="478"/>
          <ac:picMkLst>
            <pc:docMk/>
            <pc:sldMk cId="3265671012" sldId="353"/>
            <ac:picMk id="6" creationId="{CDC27CDF-4FA8-404A-946D-E268DBD0F581}"/>
          </ac:picMkLst>
        </pc:picChg>
      </pc:sldChg>
      <pc:sldChg chg="addSp delSp modSp modAnim">
        <pc:chgData name="John Hogue" userId="90d859b7-a2b8-4871-8454-4305c1dd8382" providerId="ADAL" clId="{B46D5E4C-C487-4FCA-AA95-1EEB05C97D16}" dt="2018-12-03T04:40:35.317" v="1929"/>
        <pc:sldMkLst>
          <pc:docMk/>
          <pc:sldMk cId="2843687551" sldId="354"/>
        </pc:sldMkLst>
        <pc:spChg chg="del mod">
          <ac:chgData name="John Hogue" userId="90d859b7-a2b8-4871-8454-4305c1dd8382" providerId="ADAL" clId="{B46D5E4C-C487-4FCA-AA95-1EEB05C97D16}" dt="2018-12-03T04:30:35.515" v="1886" actId="478"/>
          <ac:spMkLst>
            <pc:docMk/>
            <pc:sldMk cId="2843687551" sldId="354"/>
            <ac:spMk id="2" creationId="{B2302D13-FDFE-4173-9C30-E8C4167C840B}"/>
          </ac:spMkLst>
        </pc:spChg>
        <pc:spChg chg="del">
          <ac:chgData name="John Hogue" userId="90d859b7-a2b8-4871-8454-4305c1dd8382" providerId="ADAL" clId="{B46D5E4C-C487-4FCA-AA95-1EEB05C97D16}" dt="2018-12-03T04:30:40.626" v="1888" actId="478"/>
          <ac:spMkLst>
            <pc:docMk/>
            <pc:sldMk cId="2843687551" sldId="354"/>
            <ac:spMk id="3" creationId="{1BFBE566-DEC0-4B45-9A82-B5E24F736327}"/>
          </ac:spMkLst>
        </pc:spChg>
        <pc:spChg chg="add del mod">
          <ac:chgData name="John Hogue" userId="90d859b7-a2b8-4871-8454-4305c1dd8382" providerId="ADAL" clId="{B46D5E4C-C487-4FCA-AA95-1EEB05C97D16}" dt="2018-12-03T04:30:37.227" v="1887" actId="478"/>
          <ac:spMkLst>
            <pc:docMk/>
            <pc:sldMk cId="2843687551" sldId="354"/>
            <ac:spMk id="6" creationId="{387104F7-5655-45A0-9BE9-811ADE8476B3}"/>
          </ac:spMkLst>
        </pc:spChg>
        <pc:spChg chg="add mod">
          <ac:chgData name="John Hogue" userId="90d859b7-a2b8-4871-8454-4305c1dd8382" providerId="ADAL" clId="{B46D5E4C-C487-4FCA-AA95-1EEB05C97D16}" dt="2018-12-03T04:31:30.809" v="1896" actId="14100"/>
          <ac:spMkLst>
            <pc:docMk/>
            <pc:sldMk cId="2843687551" sldId="354"/>
            <ac:spMk id="8" creationId="{9F024939-93A0-4B87-B9BF-5515F4120F3F}"/>
          </ac:spMkLst>
        </pc:spChg>
        <pc:spChg chg="add del mod">
          <ac:chgData name="John Hogue" userId="90d859b7-a2b8-4871-8454-4305c1dd8382" providerId="ADAL" clId="{B46D5E4C-C487-4FCA-AA95-1EEB05C97D16}" dt="2018-12-03T04:34:09" v="1902" actId="478"/>
          <ac:spMkLst>
            <pc:docMk/>
            <pc:sldMk cId="2843687551" sldId="354"/>
            <ac:spMk id="10" creationId="{501E676C-3CD9-4E55-B438-26AA3E995D40}"/>
          </ac:spMkLst>
        </pc:spChg>
        <pc:spChg chg="add del mod">
          <ac:chgData name="John Hogue" userId="90d859b7-a2b8-4871-8454-4305c1dd8382" providerId="ADAL" clId="{B46D5E4C-C487-4FCA-AA95-1EEB05C97D16}" dt="2018-12-03T04:34:12.156" v="1903" actId="478"/>
          <ac:spMkLst>
            <pc:docMk/>
            <pc:sldMk cId="2843687551" sldId="354"/>
            <ac:spMk id="12" creationId="{A515BBC2-CA7F-4718-99D8-98500D96A3CD}"/>
          </ac:spMkLst>
        </pc:spChg>
        <pc:spChg chg="add mod">
          <ac:chgData name="John Hogue" userId="90d859b7-a2b8-4871-8454-4305c1dd8382" providerId="ADAL" clId="{B46D5E4C-C487-4FCA-AA95-1EEB05C97D16}" dt="2018-12-03T04:40:26.539" v="1928" actId="1076"/>
          <ac:spMkLst>
            <pc:docMk/>
            <pc:sldMk cId="2843687551" sldId="354"/>
            <ac:spMk id="13" creationId="{08D1E7BB-3B54-4EDC-B95B-268642D11711}"/>
          </ac:spMkLst>
        </pc:spChg>
        <pc:spChg chg="add mod">
          <ac:chgData name="John Hogue" userId="90d859b7-a2b8-4871-8454-4305c1dd8382" providerId="ADAL" clId="{B46D5E4C-C487-4FCA-AA95-1EEB05C97D16}" dt="2018-12-03T04:40:22.270" v="1927" actId="20577"/>
          <ac:spMkLst>
            <pc:docMk/>
            <pc:sldMk cId="2843687551" sldId="354"/>
            <ac:spMk id="15" creationId="{CA54F5F4-F2A7-445C-B88F-51143B73B83E}"/>
          </ac:spMkLst>
        </pc:spChg>
        <pc:picChg chg="add del">
          <ac:chgData name="John Hogue" userId="90d859b7-a2b8-4871-8454-4305c1dd8382" providerId="ADAL" clId="{B46D5E4C-C487-4FCA-AA95-1EEB05C97D16}" dt="2018-12-03T04:30:56.130" v="1890" actId="478"/>
          <ac:picMkLst>
            <pc:docMk/>
            <pc:sldMk cId="2843687551" sldId="354"/>
            <ac:picMk id="7" creationId="{6EF66216-9825-45EE-AA56-4F3232ACEB23}"/>
          </ac:picMkLst>
        </pc:picChg>
        <pc:picChg chg="add">
          <ac:chgData name="John Hogue" userId="90d859b7-a2b8-4871-8454-4305c1dd8382" providerId="ADAL" clId="{B46D5E4C-C487-4FCA-AA95-1EEB05C97D16}" dt="2018-12-03T04:33:14.462" v="1897"/>
          <ac:picMkLst>
            <pc:docMk/>
            <pc:sldMk cId="2843687551" sldId="354"/>
            <ac:picMk id="9" creationId="{4963044E-123B-4634-A2CA-7FE9322F00FB}"/>
          </ac:picMkLst>
        </pc:picChg>
        <pc:cxnChg chg="add mod">
          <ac:chgData name="John Hogue" userId="90d859b7-a2b8-4871-8454-4305c1dd8382" providerId="ADAL" clId="{B46D5E4C-C487-4FCA-AA95-1EEB05C97D16}" dt="2018-12-03T04:40:26.539" v="1928" actId="1076"/>
          <ac:cxnSpMkLst>
            <pc:docMk/>
            <pc:sldMk cId="2843687551" sldId="354"/>
            <ac:cxnSpMk id="14" creationId="{6E8FAC1E-7445-49BA-A686-60801CC2B667}"/>
          </ac:cxnSpMkLst>
        </pc:cxnChg>
      </pc:sldChg>
      <pc:sldChg chg="addSp delSp modSp add ord modAnim">
        <pc:chgData name="John Hogue" userId="90d859b7-a2b8-4871-8454-4305c1dd8382" providerId="ADAL" clId="{B46D5E4C-C487-4FCA-AA95-1EEB05C97D16}" dt="2018-12-03T04:33:38.823" v="1898"/>
        <pc:sldMkLst>
          <pc:docMk/>
          <pc:sldMk cId="2252473630" sldId="355"/>
        </pc:sldMkLst>
        <pc:spChg chg="add mod">
          <ac:chgData name="John Hogue" userId="90d859b7-a2b8-4871-8454-4305c1dd8382" providerId="ADAL" clId="{B46D5E4C-C487-4FCA-AA95-1EEB05C97D16}" dt="2018-12-03T03:55:28.447" v="1659" actId="14100"/>
          <ac:spMkLst>
            <pc:docMk/>
            <pc:sldMk cId="2252473630" sldId="355"/>
            <ac:spMk id="3" creationId="{E8689400-A27B-447B-9017-E4FE0AAC21A5}"/>
          </ac:spMkLst>
        </pc:spChg>
        <pc:spChg chg="add del mod">
          <ac:chgData name="John Hogue" userId="90d859b7-a2b8-4871-8454-4305c1dd8382" providerId="ADAL" clId="{B46D5E4C-C487-4FCA-AA95-1EEB05C97D16}" dt="2018-12-03T03:53:02.104" v="1637" actId="478"/>
          <ac:spMkLst>
            <pc:docMk/>
            <pc:sldMk cId="2252473630" sldId="355"/>
            <ac:spMk id="4" creationId="{729D5E96-A965-4FB7-96F7-C5BDD1522E64}"/>
          </ac:spMkLst>
        </pc:spChg>
        <pc:spChg chg="add del mod">
          <ac:chgData name="John Hogue" userId="90d859b7-a2b8-4871-8454-4305c1dd8382" providerId="ADAL" clId="{B46D5E4C-C487-4FCA-AA95-1EEB05C97D16}" dt="2018-12-03T03:53:57.323" v="1645" actId="478"/>
          <ac:spMkLst>
            <pc:docMk/>
            <pc:sldMk cId="2252473630" sldId="355"/>
            <ac:spMk id="6" creationId="{C438DCC5-61A0-4D07-A8B7-5E9A8D27D3C1}"/>
          </ac:spMkLst>
        </pc:spChg>
        <pc:spChg chg="add mod">
          <ac:chgData name="John Hogue" userId="90d859b7-a2b8-4871-8454-4305c1dd8382" providerId="ADAL" clId="{B46D5E4C-C487-4FCA-AA95-1EEB05C97D16}" dt="2018-12-03T03:56:10.582" v="1661" actId="207"/>
          <ac:spMkLst>
            <pc:docMk/>
            <pc:sldMk cId="2252473630" sldId="355"/>
            <ac:spMk id="9" creationId="{8ACFFFB8-9F2D-4804-AA51-D7E8AD0EC4F6}"/>
          </ac:spMkLst>
        </pc:spChg>
        <pc:spChg chg="add mod">
          <ac:chgData name="John Hogue" userId="90d859b7-a2b8-4871-8454-4305c1dd8382" providerId="ADAL" clId="{B46D5E4C-C487-4FCA-AA95-1EEB05C97D16}" dt="2018-12-03T03:57:39.460" v="1701" actId="1076"/>
          <ac:spMkLst>
            <pc:docMk/>
            <pc:sldMk cId="2252473630" sldId="355"/>
            <ac:spMk id="16" creationId="{9C5D4223-F647-46DE-9D9C-B54437CD765F}"/>
          </ac:spMkLst>
        </pc:spChg>
        <pc:picChg chg="add del mod ord">
          <ac:chgData name="John Hogue" userId="90d859b7-a2b8-4871-8454-4305c1dd8382" providerId="ADAL" clId="{B46D5E4C-C487-4FCA-AA95-1EEB05C97D16}" dt="2018-12-03T03:54:05.178" v="1647" actId="1076"/>
          <ac:picMkLst>
            <pc:docMk/>
            <pc:sldMk cId="2252473630" sldId="355"/>
            <ac:picMk id="8" creationId="{51D897F0-4B37-44BC-A8EB-2E2831B6BAC2}"/>
          </ac:picMkLst>
        </pc:picChg>
        <pc:cxnChg chg="add del mod">
          <ac:chgData name="John Hogue" userId="90d859b7-a2b8-4871-8454-4305c1dd8382" providerId="ADAL" clId="{B46D5E4C-C487-4FCA-AA95-1EEB05C97D16}" dt="2018-12-03T03:56:26.514" v="1663" actId="11529"/>
          <ac:cxnSpMkLst>
            <pc:docMk/>
            <pc:sldMk cId="2252473630" sldId="355"/>
            <ac:cxnSpMk id="11" creationId="{36D2946B-7F8E-4420-9B7A-9CB71F03EB67}"/>
          </ac:cxnSpMkLst>
        </pc:cxnChg>
        <pc:cxnChg chg="add mod">
          <ac:chgData name="John Hogue" userId="90d859b7-a2b8-4871-8454-4305c1dd8382" providerId="ADAL" clId="{B46D5E4C-C487-4FCA-AA95-1EEB05C97D16}" dt="2018-12-03T03:59:57.587" v="1707" actId="692"/>
          <ac:cxnSpMkLst>
            <pc:docMk/>
            <pc:sldMk cId="2252473630" sldId="355"/>
            <ac:cxnSpMk id="13" creationId="{566F06BB-B21E-4801-80B4-A577B177177C}"/>
          </ac:cxnSpMkLst>
        </pc:cxnChg>
      </pc:sldChg>
      <pc:sldChg chg="addSp modSp add modAnim modNotesTx">
        <pc:chgData name="John Hogue" userId="90d859b7-a2b8-4871-8454-4305c1dd8382" providerId="ADAL" clId="{B46D5E4C-C487-4FCA-AA95-1EEB05C97D16}" dt="2018-12-03T06:40:48.410" v="3011" actId="20577"/>
        <pc:sldMkLst>
          <pc:docMk/>
          <pc:sldMk cId="3534587322" sldId="356"/>
        </pc:sldMkLst>
        <pc:spChg chg="mod">
          <ac:chgData name="John Hogue" userId="90d859b7-a2b8-4871-8454-4305c1dd8382" providerId="ADAL" clId="{B46D5E4C-C487-4FCA-AA95-1EEB05C97D16}" dt="2018-12-03T04:44:42.977" v="2008" actId="1076"/>
          <ac:spMkLst>
            <pc:docMk/>
            <pc:sldMk cId="3534587322" sldId="356"/>
            <ac:spMk id="2" creationId="{042741C0-073B-45CE-B872-84B208F630D9}"/>
          </ac:spMkLst>
        </pc:spChg>
        <pc:spChg chg="mod">
          <ac:chgData name="John Hogue" userId="90d859b7-a2b8-4871-8454-4305c1dd8382" providerId="ADAL" clId="{B46D5E4C-C487-4FCA-AA95-1EEB05C97D16}" dt="2018-12-03T05:30:40.904" v="2382" actId="20577"/>
          <ac:spMkLst>
            <pc:docMk/>
            <pc:sldMk cId="3534587322" sldId="356"/>
            <ac:spMk id="3" creationId="{43384940-1A7B-4E05-BB4C-C416B0645C84}"/>
          </ac:spMkLst>
        </pc:spChg>
        <pc:picChg chg="add mod">
          <ac:chgData name="John Hogue" userId="90d859b7-a2b8-4871-8454-4305c1dd8382" providerId="ADAL" clId="{B46D5E4C-C487-4FCA-AA95-1EEB05C97D16}" dt="2018-12-03T05:46:11.185" v="2707" actId="1076"/>
          <ac:picMkLst>
            <pc:docMk/>
            <pc:sldMk cId="3534587322" sldId="356"/>
            <ac:picMk id="6" creationId="{4BD9AF91-2D1A-481C-867E-B8D28E114CAE}"/>
          </ac:picMkLst>
        </pc:picChg>
      </pc:sldChg>
      <pc:sldChg chg="modSp add del">
        <pc:chgData name="John Hogue" userId="90d859b7-a2b8-4871-8454-4305c1dd8382" providerId="ADAL" clId="{B46D5E4C-C487-4FCA-AA95-1EEB05C97D16}" dt="2018-12-03T05:12:03.072" v="2226" actId="2696"/>
        <pc:sldMkLst>
          <pc:docMk/>
          <pc:sldMk cId="782854694" sldId="357"/>
        </pc:sldMkLst>
        <pc:spChg chg="mod">
          <ac:chgData name="John Hogue" userId="90d859b7-a2b8-4871-8454-4305c1dd8382" providerId="ADAL" clId="{B46D5E4C-C487-4FCA-AA95-1EEB05C97D16}" dt="2018-12-03T02:58:46.920" v="1300" actId="20577"/>
          <ac:spMkLst>
            <pc:docMk/>
            <pc:sldMk cId="782854694" sldId="357"/>
            <ac:spMk id="2" creationId="{0CEF82C3-3F30-4882-89C2-2E4EFEF68EE3}"/>
          </ac:spMkLst>
        </pc:spChg>
      </pc:sldChg>
      <pc:sldChg chg="addSp delSp modSp add modAnim">
        <pc:chgData name="John Hogue" userId="90d859b7-a2b8-4871-8454-4305c1dd8382" providerId="ADAL" clId="{B46D5E4C-C487-4FCA-AA95-1EEB05C97D16}" dt="2018-12-03T05:11:45.525" v="2225"/>
        <pc:sldMkLst>
          <pc:docMk/>
          <pc:sldMk cId="3265909883" sldId="358"/>
        </pc:sldMkLst>
        <pc:spChg chg="mod">
          <ac:chgData name="John Hogue" userId="90d859b7-a2b8-4871-8454-4305c1dd8382" providerId="ADAL" clId="{B46D5E4C-C487-4FCA-AA95-1EEB05C97D16}" dt="2018-12-03T05:09:22.235" v="2184" actId="1076"/>
          <ac:spMkLst>
            <pc:docMk/>
            <pc:sldMk cId="3265909883" sldId="358"/>
            <ac:spMk id="2" creationId="{15F7AAA9-31A8-4BCA-974A-9AFE8BD0A654}"/>
          </ac:spMkLst>
        </pc:spChg>
        <pc:spChg chg="del">
          <ac:chgData name="John Hogue" userId="90d859b7-a2b8-4871-8454-4305c1dd8382" providerId="ADAL" clId="{B46D5E4C-C487-4FCA-AA95-1EEB05C97D16}" dt="2018-12-03T05:04:42.339" v="2046" actId="478"/>
          <ac:spMkLst>
            <pc:docMk/>
            <pc:sldMk cId="3265909883" sldId="358"/>
            <ac:spMk id="3" creationId="{71580D14-3EE6-4DAD-9E1F-CA1E787B07C8}"/>
          </ac:spMkLst>
        </pc:spChg>
        <pc:spChg chg="add mod">
          <ac:chgData name="John Hogue" userId="90d859b7-a2b8-4871-8454-4305c1dd8382" providerId="ADAL" clId="{B46D5E4C-C487-4FCA-AA95-1EEB05C97D16}" dt="2018-12-03T05:09:34.385" v="2194" actId="1076"/>
          <ac:spMkLst>
            <pc:docMk/>
            <pc:sldMk cId="3265909883" sldId="358"/>
            <ac:spMk id="9" creationId="{A378DD8A-CBD3-4766-B1FA-C56F2F3CD5AA}"/>
          </ac:spMkLst>
        </pc:spChg>
        <pc:spChg chg="add mod">
          <ac:chgData name="John Hogue" userId="90d859b7-a2b8-4871-8454-4305c1dd8382" providerId="ADAL" clId="{B46D5E4C-C487-4FCA-AA95-1EEB05C97D16}" dt="2018-12-03T05:09:59.975" v="2212" actId="1076"/>
          <ac:spMkLst>
            <pc:docMk/>
            <pc:sldMk cId="3265909883" sldId="358"/>
            <ac:spMk id="10" creationId="{B495BAFA-36BA-4AAF-A388-8745B77F8CA7}"/>
          </ac:spMkLst>
        </pc:spChg>
        <pc:spChg chg="add mod">
          <ac:chgData name="John Hogue" userId="90d859b7-a2b8-4871-8454-4305c1dd8382" providerId="ADAL" clId="{B46D5E4C-C487-4FCA-AA95-1EEB05C97D16}" dt="2018-12-03T05:09:56.051" v="2211" actId="1076"/>
          <ac:spMkLst>
            <pc:docMk/>
            <pc:sldMk cId="3265909883" sldId="358"/>
            <ac:spMk id="11" creationId="{D50E0381-84BB-4169-BB7B-CE509B9545F1}"/>
          </ac:spMkLst>
        </pc:spChg>
        <pc:spChg chg="add mod">
          <ac:chgData name="John Hogue" userId="90d859b7-a2b8-4871-8454-4305c1dd8382" providerId="ADAL" clId="{B46D5E4C-C487-4FCA-AA95-1EEB05C97D16}" dt="2018-12-03T05:10:51.160" v="2217" actId="14100"/>
          <ac:spMkLst>
            <pc:docMk/>
            <pc:sldMk cId="3265909883" sldId="358"/>
            <ac:spMk id="12" creationId="{A083EDDC-8CA6-455C-A759-B8BC66411F7A}"/>
          </ac:spMkLst>
        </pc:spChg>
        <pc:spChg chg="add mod">
          <ac:chgData name="John Hogue" userId="90d859b7-a2b8-4871-8454-4305c1dd8382" providerId="ADAL" clId="{B46D5E4C-C487-4FCA-AA95-1EEB05C97D16}" dt="2018-12-03T05:11:03.025" v="2220" actId="14100"/>
          <ac:spMkLst>
            <pc:docMk/>
            <pc:sldMk cId="3265909883" sldId="358"/>
            <ac:spMk id="13" creationId="{25157C71-6321-493A-BD69-7C142F348ABA}"/>
          </ac:spMkLst>
        </pc:spChg>
        <pc:spChg chg="add mod">
          <ac:chgData name="John Hogue" userId="90d859b7-a2b8-4871-8454-4305c1dd8382" providerId="ADAL" clId="{B46D5E4C-C487-4FCA-AA95-1EEB05C97D16}" dt="2018-12-03T05:11:16.628" v="2222" actId="1076"/>
          <ac:spMkLst>
            <pc:docMk/>
            <pc:sldMk cId="3265909883" sldId="358"/>
            <ac:spMk id="14" creationId="{981AFFFE-9EBE-4261-BD91-1E2FFFB14FDB}"/>
          </ac:spMkLst>
        </pc:spChg>
        <pc:picChg chg="add mod ord modCrop">
          <ac:chgData name="John Hogue" userId="90d859b7-a2b8-4871-8454-4305c1dd8382" providerId="ADAL" clId="{B46D5E4C-C487-4FCA-AA95-1EEB05C97D16}" dt="2018-12-03T05:09:06.060" v="2181" actId="1076"/>
          <ac:picMkLst>
            <pc:docMk/>
            <pc:sldMk cId="3265909883" sldId="358"/>
            <ac:picMk id="6" creationId="{4076FD39-F50C-4CEC-AEA9-E93D058F2FE3}"/>
          </ac:picMkLst>
        </pc:picChg>
        <pc:picChg chg="add mod modCrop">
          <ac:chgData name="John Hogue" userId="90d859b7-a2b8-4871-8454-4305c1dd8382" providerId="ADAL" clId="{B46D5E4C-C487-4FCA-AA95-1EEB05C97D16}" dt="2018-12-03T05:09:16.240" v="2183" actId="1076"/>
          <ac:picMkLst>
            <pc:docMk/>
            <pc:sldMk cId="3265909883" sldId="358"/>
            <ac:picMk id="8" creationId="{EB656B5B-A09A-40A7-9996-15D1B281F266}"/>
          </ac:picMkLst>
        </pc:picChg>
      </pc:sldChg>
      <pc:sldChg chg="addSp modSp add modAnim">
        <pc:chgData name="John Hogue" userId="90d859b7-a2b8-4871-8454-4305c1dd8382" providerId="ADAL" clId="{B46D5E4C-C487-4FCA-AA95-1EEB05C97D16}" dt="2018-12-03T07:14:03.559" v="3299"/>
        <pc:sldMkLst>
          <pc:docMk/>
          <pc:sldMk cId="1313214132" sldId="359"/>
        </pc:sldMkLst>
        <pc:spChg chg="mod">
          <ac:chgData name="John Hogue" userId="90d859b7-a2b8-4871-8454-4305c1dd8382" providerId="ADAL" clId="{B46D5E4C-C487-4FCA-AA95-1EEB05C97D16}" dt="2018-12-03T06:43:28.299" v="3019" actId="1076"/>
          <ac:spMkLst>
            <pc:docMk/>
            <pc:sldMk cId="1313214132" sldId="359"/>
            <ac:spMk id="2" creationId="{2AFF4233-F72C-4646-916B-8FF2C8EA460E}"/>
          </ac:spMkLst>
        </pc:spChg>
        <pc:spChg chg="mod">
          <ac:chgData name="John Hogue" userId="90d859b7-a2b8-4871-8454-4305c1dd8382" providerId="ADAL" clId="{B46D5E4C-C487-4FCA-AA95-1EEB05C97D16}" dt="2018-12-03T07:13:41.668" v="3297" actId="20577"/>
          <ac:spMkLst>
            <pc:docMk/>
            <pc:sldMk cId="1313214132" sldId="359"/>
            <ac:spMk id="3" creationId="{5E1C7D0B-2E29-4C45-8CA3-2955D9FBFD49}"/>
          </ac:spMkLst>
        </pc:spChg>
        <pc:picChg chg="add mod">
          <ac:chgData name="John Hogue" userId="90d859b7-a2b8-4871-8454-4305c1dd8382" providerId="ADAL" clId="{B46D5E4C-C487-4FCA-AA95-1EEB05C97D16}" dt="2018-12-03T07:13:32.719" v="3282" actId="1076"/>
          <ac:picMkLst>
            <pc:docMk/>
            <pc:sldMk cId="1313214132" sldId="359"/>
            <ac:picMk id="6" creationId="{7B9A7CFA-327C-442E-85F3-512616430D8F}"/>
          </ac:picMkLst>
        </pc:picChg>
      </pc:sldChg>
      <pc:sldChg chg="addSp delSp modSp add modNotesTx">
        <pc:chgData name="John Hogue" userId="90d859b7-a2b8-4871-8454-4305c1dd8382" providerId="ADAL" clId="{B46D5E4C-C487-4FCA-AA95-1EEB05C97D16}" dt="2018-12-03T06:45:09.563" v="3128" actId="20577"/>
        <pc:sldMkLst>
          <pc:docMk/>
          <pc:sldMk cId="1182253003" sldId="360"/>
        </pc:sldMkLst>
        <pc:spChg chg="mod">
          <ac:chgData name="John Hogue" userId="90d859b7-a2b8-4871-8454-4305c1dd8382" providerId="ADAL" clId="{B46D5E4C-C487-4FCA-AA95-1EEB05C97D16}" dt="2018-12-03T06:42:59.213" v="3013" actId="113"/>
          <ac:spMkLst>
            <pc:docMk/>
            <pc:sldMk cId="1182253003" sldId="360"/>
            <ac:spMk id="2" creationId="{26F8FE1E-D2AB-4C4E-9140-1FE60F906BA3}"/>
          </ac:spMkLst>
        </pc:spChg>
        <pc:spChg chg="del">
          <ac:chgData name="John Hogue" userId="90d859b7-a2b8-4871-8454-4305c1dd8382" providerId="ADAL" clId="{B46D5E4C-C487-4FCA-AA95-1EEB05C97D16}" dt="2018-12-03T06:43:01.631" v="3014" actId="478"/>
          <ac:spMkLst>
            <pc:docMk/>
            <pc:sldMk cId="1182253003" sldId="360"/>
            <ac:spMk id="3" creationId="{4C205DAB-AFF5-49FB-AFEB-A567D855CBB8}"/>
          </ac:spMkLst>
        </pc:spChg>
        <pc:spChg chg="add mod ord">
          <ac:chgData name="John Hogue" userId="90d859b7-a2b8-4871-8454-4305c1dd8382" providerId="ADAL" clId="{B46D5E4C-C487-4FCA-AA95-1EEB05C97D16}" dt="2018-12-03T06:44:22.572" v="3023" actId="167"/>
          <ac:spMkLst>
            <pc:docMk/>
            <pc:sldMk cId="1182253003" sldId="360"/>
            <ac:spMk id="7" creationId="{61EBC05C-7EA3-402D-8505-7110E313655E}"/>
          </ac:spMkLst>
        </pc:spChg>
        <pc:picChg chg="add mod">
          <ac:chgData name="John Hogue" userId="90d859b7-a2b8-4871-8454-4305c1dd8382" providerId="ADAL" clId="{B46D5E4C-C487-4FCA-AA95-1EEB05C97D16}" dt="2018-12-03T06:44:00.407" v="3020"/>
          <ac:picMkLst>
            <pc:docMk/>
            <pc:sldMk cId="1182253003" sldId="360"/>
            <ac:picMk id="6" creationId="{74513E9B-B66A-4257-8786-80E85EC7E537}"/>
          </ac:picMkLst>
        </pc:picChg>
      </pc:sldChg>
      <pc:sldChg chg="modSp add del">
        <pc:chgData name="John Hogue" userId="90d859b7-a2b8-4871-8454-4305c1dd8382" providerId="ADAL" clId="{B46D5E4C-C487-4FCA-AA95-1EEB05C97D16}" dt="2018-12-03T07:03:50.617" v="3129" actId="2696"/>
        <pc:sldMkLst>
          <pc:docMk/>
          <pc:sldMk cId="268874421" sldId="361"/>
        </pc:sldMkLst>
        <pc:spChg chg="mod">
          <ac:chgData name="John Hogue" userId="90d859b7-a2b8-4871-8454-4305c1dd8382" providerId="ADAL" clId="{B46D5E4C-C487-4FCA-AA95-1EEB05C97D16}" dt="2018-12-03T03:04:27.683" v="1481" actId="20577"/>
          <ac:spMkLst>
            <pc:docMk/>
            <pc:sldMk cId="268874421" sldId="361"/>
            <ac:spMk id="2" creationId="{DDADA192-754F-406E-BA77-C6DF45A08A49}"/>
          </ac:spMkLst>
        </pc:spChg>
        <pc:spChg chg="mod">
          <ac:chgData name="John Hogue" userId="90d859b7-a2b8-4871-8454-4305c1dd8382" providerId="ADAL" clId="{B46D5E4C-C487-4FCA-AA95-1EEB05C97D16}" dt="2018-12-03T03:04:55.523" v="1508" actId="20577"/>
          <ac:spMkLst>
            <pc:docMk/>
            <pc:sldMk cId="268874421" sldId="361"/>
            <ac:spMk id="3" creationId="{1C9E249C-61B2-4918-96C8-22CE8B762F67}"/>
          </ac:spMkLst>
        </pc:spChg>
      </pc:sldChg>
      <pc:sldChg chg="addSp delSp modSp add modAnim">
        <pc:chgData name="John Hogue" userId="90d859b7-a2b8-4871-8454-4305c1dd8382" providerId="ADAL" clId="{B46D5E4C-C487-4FCA-AA95-1EEB05C97D16}" dt="2018-12-03T07:28:05.780" v="3409" actId="113"/>
        <pc:sldMkLst>
          <pc:docMk/>
          <pc:sldMk cId="3619998515" sldId="362"/>
        </pc:sldMkLst>
        <pc:spChg chg="mod">
          <ac:chgData name="John Hogue" userId="90d859b7-a2b8-4871-8454-4305c1dd8382" providerId="ADAL" clId="{B46D5E4C-C487-4FCA-AA95-1EEB05C97D16}" dt="2018-12-03T07:28:05.780" v="3409" actId="113"/>
          <ac:spMkLst>
            <pc:docMk/>
            <pc:sldMk cId="3619998515" sldId="362"/>
            <ac:spMk id="2" creationId="{FBC4F892-ED3A-41EA-BA0A-95DF39F15986}"/>
          </ac:spMkLst>
        </pc:spChg>
        <pc:spChg chg="del">
          <ac:chgData name="John Hogue" userId="90d859b7-a2b8-4871-8454-4305c1dd8382" providerId="ADAL" clId="{B46D5E4C-C487-4FCA-AA95-1EEB05C97D16}" dt="2018-12-03T07:04:45.698" v="3157" actId="478"/>
          <ac:spMkLst>
            <pc:docMk/>
            <pc:sldMk cId="3619998515" sldId="362"/>
            <ac:spMk id="3" creationId="{D578EE0E-F835-49BC-8A52-F68CDA2EE7D6}"/>
          </ac:spMkLst>
        </pc:spChg>
        <pc:spChg chg="add ord">
          <ac:chgData name="John Hogue" userId="90d859b7-a2b8-4871-8454-4305c1dd8382" providerId="ADAL" clId="{B46D5E4C-C487-4FCA-AA95-1EEB05C97D16}" dt="2018-12-03T07:05:56.108" v="3162" actId="167"/>
          <ac:spMkLst>
            <pc:docMk/>
            <pc:sldMk cId="3619998515" sldId="362"/>
            <ac:spMk id="6" creationId="{AFE390A7-AF6E-4074-A7C6-63F1A1657868}"/>
          </ac:spMkLst>
        </pc:spChg>
        <pc:spChg chg="add mod">
          <ac:chgData name="John Hogue" userId="90d859b7-a2b8-4871-8454-4305c1dd8382" providerId="ADAL" clId="{B46D5E4C-C487-4FCA-AA95-1EEB05C97D16}" dt="2018-12-03T07:07:16.742" v="3206" actId="14100"/>
          <ac:spMkLst>
            <pc:docMk/>
            <pc:sldMk cId="3619998515" sldId="362"/>
            <ac:spMk id="8" creationId="{9D24F747-666F-4645-AAC0-E06A5DE73654}"/>
          </ac:spMkLst>
        </pc:spChg>
        <pc:spChg chg="add mod">
          <ac:chgData name="John Hogue" userId="90d859b7-a2b8-4871-8454-4305c1dd8382" providerId="ADAL" clId="{B46D5E4C-C487-4FCA-AA95-1EEB05C97D16}" dt="2018-12-03T07:08:36.123" v="3214" actId="207"/>
          <ac:spMkLst>
            <pc:docMk/>
            <pc:sldMk cId="3619998515" sldId="362"/>
            <ac:spMk id="13" creationId="{9E61E07D-B4FC-4B3E-B0A7-FCF2A7551DD4}"/>
          </ac:spMkLst>
        </pc:spChg>
        <pc:spChg chg="add mod">
          <ac:chgData name="John Hogue" userId="90d859b7-a2b8-4871-8454-4305c1dd8382" providerId="ADAL" clId="{B46D5E4C-C487-4FCA-AA95-1EEB05C97D16}" dt="2018-12-03T07:08:47.366" v="3215" actId="207"/>
          <ac:spMkLst>
            <pc:docMk/>
            <pc:sldMk cId="3619998515" sldId="362"/>
            <ac:spMk id="14" creationId="{CB0497E9-6417-4192-B85C-F24D3497BDD4}"/>
          </ac:spMkLst>
        </pc:spChg>
        <pc:spChg chg="add mod">
          <ac:chgData name="John Hogue" userId="90d859b7-a2b8-4871-8454-4305c1dd8382" providerId="ADAL" clId="{B46D5E4C-C487-4FCA-AA95-1EEB05C97D16}" dt="2018-12-03T07:08:54.244" v="3216" actId="207"/>
          <ac:spMkLst>
            <pc:docMk/>
            <pc:sldMk cId="3619998515" sldId="362"/>
            <ac:spMk id="15" creationId="{D8C55E70-D471-42AD-8B38-F3715C38D834}"/>
          </ac:spMkLst>
        </pc:spChg>
        <pc:spChg chg="add mod">
          <ac:chgData name="John Hogue" userId="90d859b7-a2b8-4871-8454-4305c1dd8382" providerId="ADAL" clId="{B46D5E4C-C487-4FCA-AA95-1EEB05C97D16}" dt="2018-12-03T07:10:52.304" v="3278" actId="1076"/>
          <ac:spMkLst>
            <pc:docMk/>
            <pc:sldMk cId="3619998515" sldId="362"/>
            <ac:spMk id="16" creationId="{AC3D3102-601E-42BB-A193-5450ECDD3F6C}"/>
          </ac:spMkLst>
        </pc:spChg>
        <pc:spChg chg="add mod">
          <ac:chgData name="John Hogue" userId="90d859b7-a2b8-4871-8454-4305c1dd8382" providerId="ADAL" clId="{B46D5E4C-C487-4FCA-AA95-1EEB05C97D16}" dt="2018-12-03T07:10:52.304" v="3278" actId="1076"/>
          <ac:spMkLst>
            <pc:docMk/>
            <pc:sldMk cId="3619998515" sldId="362"/>
            <ac:spMk id="17" creationId="{CB6A697F-D597-475A-8EF2-0156AF93711D}"/>
          </ac:spMkLst>
        </pc:spChg>
        <pc:spChg chg="add mod">
          <ac:chgData name="John Hogue" userId="90d859b7-a2b8-4871-8454-4305c1dd8382" providerId="ADAL" clId="{B46D5E4C-C487-4FCA-AA95-1EEB05C97D16}" dt="2018-12-03T07:10:52.304" v="3278" actId="1076"/>
          <ac:spMkLst>
            <pc:docMk/>
            <pc:sldMk cId="3619998515" sldId="362"/>
            <ac:spMk id="18" creationId="{E6F8AC07-BBDD-4ADB-BC0A-9E3EF8EE8479}"/>
          </ac:spMkLst>
        </pc:spChg>
        <pc:picChg chg="add mod ord">
          <ac:chgData name="John Hogue" userId="90d859b7-a2b8-4871-8454-4305c1dd8382" providerId="ADAL" clId="{B46D5E4C-C487-4FCA-AA95-1EEB05C97D16}" dt="2018-12-03T07:05:44.421" v="3160" actId="167"/>
          <ac:picMkLst>
            <pc:docMk/>
            <pc:sldMk cId="3619998515" sldId="362"/>
            <ac:picMk id="5" creationId="{5DD55BB4-BF93-4887-9896-8E49D077C5EB}"/>
          </ac:picMkLst>
        </pc:picChg>
        <pc:cxnChg chg="add mod">
          <ac:chgData name="John Hogue" userId="90d859b7-a2b8-4871-8454-4305c1dd8382" providerId="ADAL" clId="{B46D5E4C-C487-4FCA-AA95-1EEB05C97D16}" dt="2018-12-03T07:07:16.742" v="3206" actId="14100"/>
          <ac:cxnSpMkLst>
            <pc:docMk/>
            <pc:sldMk cId="3619998515" sldId="362"/>
            <ac:cxnSpMk id="7" creationId="{D22F74FF-B655-47BF-9C93-C2B51405CA7C}"/>
          </ac:cxnSpMkLst>
        </pc:cxnChg>
      </pc:sldChg>
      <pc:sldChg chg="modSp add del">
        <pc:chgData name="John Hogue" userId="90d859b7-a2b8-4871-8454-4305c1dd8382" providerId="ADAL" clId="{B46D5E4C-C487-4FCA-AA95-1EEB05C97D16}" dt="2018-12-03T07:15:29.091" v="3300" actId="2696"/>
        <pc:sldMkLst>
          <pc:docMk/>
          <pc:sldMk cId="2959335293" sldId="363"/>
        </pc:sldMkLst>
        <pc:spChg chg="mod">
          <ac:chgData name="John Hogue" userId="90d859b7-a2b8-4871-8454-4305c1dd8382" providerId="ADAL" clId="{B46D5E4C-C487-4FCA-AA95-1EEB05C97D16}" dt="2018-12-03T03:06:11.398" v="1547" actId="20577"/>
          <ac:spMkLst>
            <pc:docMk/>
            <pc:sldMk cId="2959335293" sldId="363"/>
            <ac:spMk id="2" creationId="{CB5E674A-9B8A-4CDE-B0EF-FA3DC41C195C}"/>
          </ac:spMkLst>
        </pc:spChg>
      </pc:sldChg>
      <pc:sldChg chg="addSp delSp modSp add">
        <pc:chgData name="John Hogue" userId="90d859b7-a2b8-4871-8454-4305c1dd8382" providerId="ADAL" clId="{B46D5E4C-C487-4FCA-AA95-1EEB05C97D16}" dt="2018-12-03T07:32:03.504" v="3470" actId="113"/>
        <pc:sldMkLst>
          <pc:docMk/>
          <pc:sldMk cId="1840857828" sldId="364"/>
        </pc:sldMkLst>
        <pc:spChg chg="mod">
          <ac:chgData name="John Hogue" userId="90d859b7-a2b8-4871-8454-4305c1dd8382" providerId="ADAL" clId="{B46D5E4C-C487-4FCA-AA95-1EEB05C97D16}" dt="2018-12-03T07:31:19.879" v="3454" actId="1076"/>
          <ac:spMkLst>
            <pc:docMk/>
            <pc:sldMk cId="1840857828" sldId="364"/>
            <ac:spMk id="2" creationId="{97281274-D5FE-4D2B-8CC8-054C31E251BD}"/>
          </ac:spMkLst>
        </pc:spChg>
        <pc:spChg chg="mod">
          <ac:chgData name="John Hogue" userId="90d859b7-a2b8-4871-8454-4305c1dd8382" providerId="ADAL" clId="{B46D5E4C-C487-4FCA-AA95-1EEB05C97D16}" dt="2018-12-03T07:32:03.504" v="3470" actId="113"/>
          <ac:spMkLst>
            <pc:docMk/>
            <pc:sldMk cId="1840857828" sldId="364"/>
            <ac:spMk id="3" creationId="{8DC1C74E-8483-4D9D-8DF8-6C26899B291D}"/>
          </ac:spMkLst>
        </pc:spChg>
        <pc:picChg chg="add mod">
          <ac:chgData name="John Hogue" userId="90d859b7-a2b8-4871-8454-4305c1dd8382" providerId="ADAL" clId="{B46D5E4C-C487-4FCA-AA95-1EEB05C97D16}" dt="2018-12-03T03:16:54.582" v="1630" actId="14100"/>
          <ac:picMkLst>
            <pc:docMk/>
            <pc:sldMk cId="1840857828" sldId="364"/>
            <ac:picMk id="6" creationId="{FD088725-BA26-4751-9BF8-918311AD3A7E}"/>
          </ac:picMkLst>
        </pc:picChg>
        <pc:picChg chg="add del mod">
          <ac:chgData name="John Hogue" userId="90d859b7-a2b8-4871-8454-4305c1dd8382" providerId="ADAL" clId="{B46D5E4C-C487-4FCA-AA95-1EEB05C97D16}" dt="2018-12-03T03:16:35.047" v="1624"/>
          <ac:picMkLst>
            <pc:docMk/>
            <pc:sldMk cId="1840857828" sldId="364"/>
            <ac:picMk id="1026" creationId="{F499251F-B01D-48E3-AC2C-233B606D4CD0}"/>
          </ac:picMkLst>
        </pc:picChg>
      </pc:sldChg>
      <pc:sldChg chg="addSp delSp modSp add ord setBg">
        <pc:chgData name="John Hogue" userId="90d859b7-a2b8-4871-8454-4305c1dd8382" providerId="ADAL" clId="{B46D5E4C-C487-4FCA-AA95-1EEB05C97D16}" dt="2018-12-03T14:57:29.984" v="3836" actId="1076"/>
        <pc:sldMkLst>
          <pc:docMk/>
          <pc:sldMk cId="3514865552" sldId="365"/>
        </pc:sldMkLst>
        <pc:spChg chg="add del">
          <ac:chgData name="John Hogue" userId="90d859b7-a2b8-4871-8454-4305c1dd8382" providerId="ADAL" clId="{B46D5E4C-C487-4FCA-AA95-1EEB05C97D16}" dt="2018-12-03T14:54:10.980" v="3760"/>
          <ac:spMkLst>
            <pc:docMk/>
            <pc:sldMk cId="3514865552" sldId="365"/>
            <ac:spMk id="5" creationId="{D87F8014-1CA2-42C7-B0A3-B0AB93E8E066}"/>
          </ac:spMkLst>
        </pc:spChg>
        <pc:spChg chg="add mod">
          <ac:chgData name="John Hogue" userId="90d859b7-a2b8-4871-8454-4305c1dd8382" providerId="ADAL" clId="{B46D5E4C-C487-4FCA-AA95-1EEB05C97D16}" dt="2018-12-03T14:57:29.984" v="3836" actId="1076"/>
          <ac:spMkLst>
            <pc:docMk/>
            <pc:sldMk cId="3514865552" sldId="365"/>
            <ac:spMk id="6" creationId="{164CEDE3-AAAE-47B9-A8AE-551C03D96948}"/>
          </ac:spMkLst>
        </pc:spChg>
        <pc:picChg chg="add del mod">
          <ac:chgData name="John Hogue" userId="90d859b7-a2b8-4871-8454-4305c1dd8382" providerId="ADAL" clId="{B46D5E4C-C487-4FCA-AA95-1EEB05C97D16}" dt="2018-12-03T14:57:22.184" v="3835" actId="1076"/>
          <ac:picMkLst>
            <pc:docMk/>
            <pc:sldMk cId="3514865552" sldId="365"/>
            <ac:picMk id="4" creationId="{C78123A1-C6D3-4214-B01B-AAA7BBB413D4}"/>
          </ac:picMkLst>
        </pc:picChg>
        <pc:picChg chg="add mod">
          <ac:chgData name="John Hogue" userId="90d859b7-a2b8-4871-8454-4305c1dd8382" providerId="ADAL" clId="{B46D5E4C-C487-4FCA-AA95-1EEB05C97D16}" dt="2018-12-03T14:57:19.992" v="3834" actId="571"/>
          <ac:picMkLst>
            <pc:docMk/>
            <pc:sldMk cId="3514865552" sldId="365"/>
            <ac:picMk id="7" creationId="{46C26B04-71D0-4B26-B065-7BF1B2290938}"/>
          </ac:picMkLst>
        </pc:picChg>
      </pc:sldChg>
      <pc:sldChg chg="addSp delSp modSp add ord modAnim modNotesTx">
        <pc:chgData name="John Hogue" userId="90d859b7-a2b8-4871-8454-4305c1dd8382" providerId="ADAL" clId="{B46D5E4C-C487-4FCA-AA95-1EEB05C97D16}" dt="2018-12-03T15:05:44.798" v="3925" actId="20577"/>
        <pc:sldMkLst>
          <pc:docMk/>
          <pc:sldMk cId="288167212" sldId="366"/>
        </pc:sldMkLst>
        <pc:spChg chg="del mod">
          <ac:chgData name="John Hogue" userId="90d859b7-a2b8-4871-8454-4305c1dd8382" providerId="ADAL" clId="{B46D5E4C-C487-4FCA-AA95-1EEB05C97D16}" dt="2018-12-03T04:06:02.941" v="1719" actId="478"/>
          <ac:spMkLst>
            <pc:docMk/>
            <pc:sldMk cId="288167212" sldId="366"/>
            <ac:spMk id="4" creationId="{26B7F074-A468-4D2A-9945-3F7EEAD6B06E}"/>
          </ac:spMkLst>
        </pc:spChg>
        <pc:spChg chg="del mod">
          <ac:chgData name="John Hogue" userId="90d859b7-a2b8-4871-8454-4305c1dd8382" providerId="ADAL" clId="{B46D5E4C-C487-4FCA-AA95-1EEB05C97D16}" dt="2018-12-03T04:05:36.565" v="1715" actId="478"/>
          <ac:spMkLst>
            <pc:docMk/>
            <pc:sldMk cId="288167212" sldId="366"/>
            <ac:spMk id="5" creationId="{EB91D7E4-2EF1-4609-BEB8-CB1E46CC7E99}"/>
          </ac:spMkLst>
        </pc:spChg>
        <pc:spChg chg="add del mod">
          <ac:chgData name="John Hogue" userId="90d859b7-a2b8-4871-8454-4305c1dd8382" providerId="ADAL" clId="{B46D5E4C-C487-4FCA-AA95-1EEB05C97D16}" dt="2018-12-03T04:05:39.055" v="1716" actId="478"/>
          <ac:spMkLst>
            <pc:docMk/>
            <pc:sldMk cId="288167212" sldId="366"/>
            <ac:spMk id="6" creationId="{0FC06A6A-2889-4D4D-937E-321EC36F4733}"/>
          </ac:spMkLst>
        </pc:spChg>
        <pc:spChg chg="add mod">
          <ac:chgData name="John Hogue" userId="90d859b7-a2b8-4871-8454-4305c1dd8382" providerId="ADAL" clId="{B46D5E4C-C487-4FCA-AA95-1EEB05C97D16}" dt="2018-12-03T15:01:48.056" v="3870" actId="14100"/>
          <ac:spMkLst>
            <pc:docMk/>
            <pc:sldMk cId="288167212" sldId="366"/>
            <ac:spMk id="7" creationId="{9566E67B-6BCE-460F-B2B5-7AE58459FD0F}"/>
          </ac:spMkLst>
        </pc:spChg>
        <pc:spChg chg="add del mod">
          <ac:chgData name="John Hogue" userId="90d859b7-a2b8-4871-8454-4305c1dd8382" providerId="ADAL" clId="{B46D5E4C-C487-4FCA-AA95-1EEB05C97D16}" dt="2018-12-03T04:06:05.975" v="1720" actId="478"/>
          <ac:spMkLst>
            <pc:docMk/>
            <pc:sldMk cId="288167212" sldId="366"/>
            <ac:spMk id="11" creationId="{44AB1DC5-77B9-4B5F-82BE-ECBDE2F803D2}"/>
          </ac:spMkLst>
        </pc:spChg>
        <pc:spChg chg="add mod">
          <ac:chgData name="John Hogue" userId="90d859b7-a2b8-4871-8454-4305c1dd8382" providerId="ADAL" clId="{B46D5E4C-C487-4FCA-AA95-1EEB05C97D16}" dt="2018-12-03T15:02:46.467" v="3884" actId="14100"/>
          <ac:spMkLst>
            <pc:docMk/>
            <pc:sldMk cId="288167212" sldId="366"/>
            <ac:spMk id="16" creationId="{9DC482D0-ECA3-4BE2-81F6-C9AD00F974B5}"/>
          </ac:spMkLst>
        </pc:spChg>
        <pc:picChg chg="add mod">
          <ac:chgData name="John Hogue" userId="90d859b7-a2b8-4871-8454-4305c1dd8382" providerId="ADAL" clId="{B46D5E4C-C487-4FCA-AA95-1EEB05C97D16}" dt="2018-12-03T14:59:01.896" v="3840" actId="931"/>
          <ac:picMkLst>
            <pc:docMk/>
            <pc:sldMk cId="288167212" sldId="366"/>
            <ac:picMk id="4" creationId="{F9400551-4EE8-4234-B2C6-FD874A4414D3}"/>
          </ac:picMkLst>
        </pc:picChg>
        <pc:picChg chg="del">
          <ac:chgData name="John Hogue" userId="90d859b7-a2b8-4871-8454-4305c1dd8382" providerId="ADAL" clId="{B46D5E4C-C487-4FCA-AA95-1EEB05C97D16}" dt="2018-12-03T04:05:40.031" v="1717" actId="478"/>
          <ac:picMkLst>
            <pc:docMk/>
            <pc:sldMk cId="288167212" sldId="366"/>
            <ac:picMk id="7" creationId="{8937781A-0C76-42D4-8721-068AC07695F9}"/>
          </ac:picMkLst>
        </pc:picChg>
        <pc:picChg chg="add del mod modCrop">
          <ac:chgData name="John Hogue" userId="90d859b7-a2b8-4871-8454-4305c1dd8382" providerId="ADAL" clId="{B46D5E4C-C487-4FCA-AA95-1EEB05C97D16}" dt="2018-12-03T14:58:52.910" v="3839" actId="478"/>
          <ac:picMkLst>
            <pc:docMk/>
            <pc:sldMk cId="288167212" sldId="366"/>
            <ac:picMk id="9" creationId="{F2A0E209-748C-49D2-B094-FFC8A5881753}"/>
          </ac:picMkLst>
        </pc:picChg>
        <pc:cxnChg chg="add mod">
          <ac:chgData name="John Hogue" userId="90d859b7-a2b8-4871-8454-4305c1dd8382" providerId="ADAL" clId="{B46D5E4C-C487-4FCA-AA95-1EEB05C97D16}" dt="2018-12-03T15:01:53.052" v="3871" actId="14100"/>
          <ac:cxnSpMkLst>
            <pc:docMk/>
            <pc:sldMk cId="288167212" sldId="366"/>
            <ac:cxnSpMk id="6" creationId="{1C353AC8-B782-4973-AC07-26C2EA74C04F}"/>
          </ac:cxnSpMkLst>
        </pc:cxnChg>
        <pc:cxnChg chg="add mod">
          <ac:chgData name="John Hogue" userId="90d859b7-a2b8-4871-8454-4305c1dd8382" providerId="ADAL" clId="{B46D5E4C-C487-4FCA-AA95-1EEB05C97D16}" dt="2018-12-03T15:02:46.467" v="3884" actId="14100"/>
          <ac:cxnSpMkLst>
            <pc:docMk/>
            <pc:sldMk cId="288167212" sldId="366"/>
            <ac:cxnSpMk id="15" creationId="{472B846A-7EA0-48B7-8E34-83E1FDDCF6AE}"/>
          </ac:cxnSpMkLst>
        </pc:cxnChg>
      </pc:sldChg>
      <pc:sldChg chg="addSp delSp modSp add">
        <pc:chgData name="John Hogue" userId="90d859b7-a2b8-4871-8454-4305c1dd8382" providerId="ADAL" clId="{B46D5E4C-C487-4FCA-AA95-1EEB05C97D16}" dt="2018-12-03T05:29:58.262" v="2320" actId="1076"/>
        <pc:sldMkLst>
          <pc:docMk/>
          <pc:sldMk cId="3963087570" sldId="367"/>
        </pc:sldMkLst>
        <pc:spChg chg="mod">
          <ac:chgData name="John Hogue" userId="90d859b7-a2b8-4871-8454-4305c1dd8382" providerId="ADAL" clId="{B46D5E4C-C487-4FCA-AA95-1EEB05C97D16}" dt="2018-12-03T05:28:07.660" v="2297" actId="20577"/>
          <ac:spMkLst>
            <pc:docMk/>
            <pc:sldMk cId="3963087570" sldId="367"/>
            <ac:spMk id="2" creationId="{E692CF46-D06D-4ECB-AA3B-3EEE0E5C1172}"/>
          </ac:spMkLst>
        </pc:spChg>
        <pc:spChg chg="del">
          <ac:chgData name="John Hogue" userId="90d859b7-a2b8-4871-8454-4305c1dd8382" providerId="ADAL" clId="{B46D5E4C-C487-4FCA-AA95-1EEB05C97D16}" dt="2018-12-03T05:28:11.693" v="2298" actId="478"/>
          <ac:spMkLst>
            <pc:docMk/>
            <pc:sldMk cId="3963087570" sldId="367"/>
            <ac:spMk id="3" creationId="{BB474849-C926-4E78-925E-6C5102A388E7}"/>
          </ac:spMkLst>
        </pc:spChg>
        <pc:picChg chg="add mod modCrop">
          <ac:chgData name="John Hogue" userId="90d859b7-a2b8-4871-8454-4305c1dd8382" providerId="ADAL" clId="{B46D5E4C-C487-4FCA-AA95-1EEB05C97D16}" dt="2018-12-03T05:29:58.262" v="2320" actId="1076"/>
          <ac:picMkLst>
            <pc:docMk/>
            <pc:sldMk cId="3963087570" sldId="367"/>
            <ac:picMk id="6" creationId="{81F07797-0872-421A-BFAF-5F9A508F6B99}"/>
          </ac:picMkLst>
        </pc:picChg>
      </pc:sldChg>
      <pc:sldChg chg="addSp modSp add">
        <pc:chgData name="John Hogue" userId="90d859b7-a2b8-4871-8454-4305c1dd8382" providerId="ADAL" clId="{B46D5E4C-C487-4FCA-AA95-1EEB05C97D16}" dt="2018-12-03T07:41:09.558" v="3749" actId="20577"/>
        <pc:sldMkLst>
          <pc:docMk/>
          <pc:sldMk cId="2842636425" sldId="368"/>
        </pc:sldMkLst>
        <pc:spChg chg="add mod">
          <ac:chgData name="John Hogue" userId="90d859b7-a2b8-4871-8454-4305c1dd8382" providerId="ADAL" clId="{B46D5E4C-C487-4FCA-AA95-1EEB05C97D16}" dt="2018-12-03T07:41:09.558" v="3749" actId="20577"/>
          <ac:spMkLst>
            <pc:docMk/>
            <pc:sldMk cId="2842636425" sldId="368"/>
            <ac:spMk id="3" creationId="{0E87A6EF-1605-4BBB-8CF3-5BF968F5AC0E}"/>
          </ac:spMkLst>
        </pc:spChg>
        <pc:spChg chg="add mod">
          <ac:chgData name="John Hogue" userId="90d859b7-a2b8-4871-8454-4305c1dd8382" providerId="ADAL" clId="{B46D5E4C-C487-4FCA-AA95-1EEB05C97D16}" dt="2018-12-03T07:40:42.112" v="3748" actId="14100"/>
          <ac:spMkLst>
            <pc:docMk/>
            <pc:sldMk cId="2842636425" sldId="368"/>
            <ac:spMk id="4" creationId="{DEAC7DCF-2D47-4C92-84A1-C9005BB6A678}"/>
          </ac:spMkLst>
        </pc:spChg>
      </pc:sldChg>
      <pc:sldChg chg="addSp delSp modSp add">
        <pc:chgData name="John Hogue" userId="90d859b7-a2b8-4871-8454-4305c1dd8382" providerId="ADAL" clId="{B46D5E4C-C487-4FCA-AA95-1EEB05C97D16}" dt="2018-12-03T05:30:04.711" v="2328" actId="20577"/>
        <pc:sldMkLst>
          <pc:docMk/>
          <pc:sldMk cId="1163328627" sldId="369"/>
        </pc:sldMkLst>
        <pc:spChg chg="mod">
          <ac:chgData name="John Hogue" userId="90d859b7-a2b8-4871-8454-4305c1dd8382" providerId="ADAL" clId="{B46D5E4C-C487-4FCA-AA95-1EEB05C97D16}" dt="2018-12-03T05:30:04.711" v="2328" actId="20577"/>
          <ac:spMkLst>
            <pc:docMk/>
            <pc:sldMk cId="1163328627" sldId="369"/>
            <ac:spMk id="2" creationId="{E692CF46-D06D-4ECB-AA3B-3EEE0E5C1172}"/>
          </ac:spMkLst>
        </pc:spChg>
        <pc:picChg chg="add mod modCrop">
          <ac:chgData name="John Hogue" userId="90d859b7-a2b8-4871-8454-4305c1dd8382" providerId="ADAL" clId="{B46D5E4C-C487-4FCA-AA95-1EEB05C97D16}" dt="2018-12-03T05:29:42.676" v="2317" actId="1076"/>
          <ac:picMkLst>
            <pc:docMk/>
            <pc:sldMk cId="1163328627" sldId="369"/>
            <ac:picMk id="5" creationId="{F098734D-3AAC-4E6F-83F8-061EB59F1DF4}"/>
          </ac:picMkLst>
        </pc:picChg>
        <pc:picChg chg="del">
          <ac:chgData name="John Hogue" userId="90d859b7-a2b8-4871-8454-4305c1dd8382" providerId="ADAL" clId="{B46D5E4C-C487-4FCA-AA95-1EEB05C97D16}" dt="2018-12-03T05:28:57.349" v="2309" actId="478"/>
          <ac:picMkLst>
            <pc:docMk/>
            <pc:sldMk cId="1163328627" sldId="369"/>
            <ac:picMk id="6" creationId="{81F07797-0872-421A-BFAF-5F9A508F6B99}"/>
          </ac:picMkLst>
        </pc:picChg>
      </pc:sldChg>
      <pc:sldChg chg="addSp delSp modSp add">
        <pc:chgData name="John Hogue" userId="90d859b7-a2b8-4871-8454-4305c1dd8382" providerId="ADAL" clId="{B46D5E4C-C487-4FCA-AA95-1EEB05C97D16}" dt="2018-12-03T05:32:58.814" v="2414"/>
        <pc:sldMkLst>
          <pc:docMk/>
          <pc:sldMk cId="1371282676" sldId="370"/>
        </pc:sldMkLst>
        <pc:spChg chg="mod">
          <ac:chgData name="John Hogue" userId="90d859b7-a2b8-4871-8454-4305c1dd8382" providerId="ADAL" clId="{B46D5E4C-C487-4FCA-AA95-1EEB05C97D16}" dt="2018-12-03T05:31:43.072" v="2391" actId="20577"/>
          <ac:spMkLst>
            <pc:docMk/>
            <pc:sldMk cId="1371282676" sldId="370"/>
            <ac:spMk id="2" creationId="{E692CF46-D06D-4ECB-AA3B-3EEE0E5C1172}"/>
          </ac:spMkLst>
        </pc:spChg>
        <pc:picChg chg="del">
          <ac:chgData name="John Hogue" userId="90d859b7-a2b8-4871-8454-4305c1dd8382" providerId="ADAL" clId="{B46D5E4C-C487-4FCA-AA95-1EEB05C97D16}" dt="2018-12-03T05:31:47.057" v="2392" actId="478"/>
          <ac:picMkLst>
            <pc:docMk/>
            <pc:sldMk cId="1371282676" sldId="370"/>
            <ac:picMk id="5" creationId="{F098734D-3AAC-4E6F-83F8-061EB59F1DF4}"/>
          </ac:picMkLst>
        </pc:picChg>
        <pc:picChg chg="add">
          <ac:chgData name="John Hogue" userId="90d859b7-a2b8-4871-8454-4305c1dd8382" providerId="ADAL" clId="{B46D5E4C-C487-4FCA-AA95-1EEB05C97D16}" dt="2018-12-03T05:32:58.814" v="2414"/>
          <ac:picMkLst>
            <pc:docMk/>
            <pc:sldMk cId="1371282676" sldId="370"/>
            <ac:picMk id="6" creationId="{DD783D72-303A-42B3-8E7F-84EAE4A8C0C8}"/>
          </ac:picMkLst>
        </pc:picChg>
      </pc:sldChg>
      <pc:sldChg chg="addSp delSp modSp add">
        <pc:chgData name="John Hogue" userId="90d859b7-a2b8-4871-8454-4305c1dd8382" providerId="ADAL" clId="{B46D5E4C-C487-4FCA-AA95-1EEB05C97D16}" dt="2018-12-03T14:53:35.127" v="3758" actId="1076"/>
        <pc:sldMkLst>
          <pc:docMk/>
          <pc:sldMk cId="3590805510" sldId="371"/>
        </pc:sldMkLst>
        <pc:spChg chg="mod">
          <ac:chgData name="John Hogue" userId="90d859b7-a2b8-4871-8454-4305c1dd8382" providerId="ADAL" clId="{B46D5E4C-C487-4FCA-AA95-1EEB05C97D16}" dt="2018-12-03T05:31:55.833" v="2400" actId="20577"/>
          <ac:spMkLst>
            <pc:docMk/>
            <pc:sldMk cId="3590805510" sldId="371"/>
            <ac:spMk id="2" creationId="{E692CF46-D06D-4ECB-AA3B-3EEE0E5C1172}"/>
          </ac:spMkLst>
        </pc:spChg>
        <pc:picChg chg="add del mod modCrop">
          <ac:chgData name="John Hogue" userId="90d859b7-a2b8-4871-8454-4305c1dd8382" providerId="ADAL" clId="{B46D5E4C-C487-4FCA-AA95-1EEB05C97D16}" dt="2018-12-03T14:52:14.734" v="3750" actId="478"/>
          <ac:picMkLst>
            <pc:docMk/>
            <pc:sldMk cId="3590805510" sldId="371"/>
            <ac:picMk id="3" creationId="{09CC4779-3106-4ABF-8974-E98258D05670}"/>
          </ac:picMkLst>
        </pc:picChg>
        <pc:picChg chg="del">
          <ac:chgData name="John Hogue" userId="90d859b7-a2b8-4871-8454-4305c1dd8382" providerId="ADAL" clId="{B46D5E4C-C487-4FCA-AA95-1EEB05C97D16}" dt="2018-12-03T05:32:02.513" v="2401" actId="478"/>
          <ac:picMkLst>
            <pc:docMk/>
            <pc:sldMk cId="3590805510" sldId="371"/>
            <ac:picMk id="5" creationId="{F098734D-3AAC-4E6F-83F8-061EB59F1DF4}"/>
          </ac:picMkLst>
        </pc:picChg>
        <pc:picChg chg="add mod modCrop">
          <ac:chgData name="John Hogue" userId="90d859b7-a2b8-4871-8454-4305c1dd8382" providerId="ADAL" clId="{B46D5E4C-C487-4FCA-AA95-1EEB05C97D16}" dt="2018-12-03T14:53:35.127" v="3758" actId="1076"/>
          <ac:picMkLst>
            <pc:docMk/>
            <pc:sldMk cId="3590805510" sldId="371"/>
            <ac:picMk id="6" creationId="{7C1DACEA-D19C-4EBB-88D8-7909FAB51BC9}"/>
          </ac:picMkLst>
        </pc:picChg>
      </pc:sldChg>
      <pc:sldChg chg="addSp delSp modSp add">
        <pc:chgData name="John Hogue" userId="90d859b7-a2b8-4871-8454-4305c1dd8382" providerId="ADAL" clId="{B46D5E4C-C487-4FCA-AA95-1EEB05C97D16}" dt="2018-12-03T05:33:53.067" v="2422" actId="1076"/>
        <pc:sldMkLst>
          <pc:docMk/>
          <pc:sldMk cId="311137784" sldId="372"/>
        </pc:sldMkLst>
        <pc:spChg chg="mod">
          <ac:chgData name="John Hogue" userId="90d859b7-a2b8-4871-8454-4305c1dd8382" providerId="ADAL" clId="{B46D5E4C-C487-4FCA-AA95-1EEB05C97D16}" dt="2018-12-03T05:32:09.206" v="2406" actId="20577"/>
          <ac:spMkLst>
            <pc:docMk/>
            <pc:sldMk cId="311137784" sldId="372"/>
            <ac:spMk id="2" creationId="{E692CF46-D06D-4ECB-AA3B-3EEE0E5C1172}"/>
          </ac:spMkLst>
        </pc:spChg>
        <pc:picChg chg="del">
          <ac:chgData name="John Hogue" userId="90d859b7-a2b8-4871-8454-4305c1dd8382" providerId="ADAL" clId="{B46D5E4C-C487-4FCA-AA95-1EEB05C97D16}" dt="2018-12-03T05:32:12.369" v="2407" actId="478"/>
          <ac:picMkLst>
            <pc:docMk/>
            <pc:sldMk cId="311137784" sldId="372"/>
            <ac:picMk id="5" creationId="{F098734D-3AAC-4E6F-83F8-061EB59F1DF4}"/>
          </ac:picMkLst>
        </pc:picChg>
        <pc:picChg chg="add del mod modCrop">
          <ac:chgData name="John Hogue" userId="90d859b7-a2b8-4871-8454-4305c1dd8382" providerId="ADAL" clId="{B46D5E4C-C487-4FCA-AA95-1EEB05C97D16}" dt="2018-12-03T05:33:01.966" v="2415" actId="478"/>
          <ac:picMkLst>
            <pc:docMk/>
            <pc:sldMk cId="311137784" sldId="372"/>
            <ac:picMk id="6" creationId="{BB1D6EDC-ACF2-4F80-942E-96C1D2520697}"/>
          </ac:picMkLst>
        </pc:picChg>
        <pc:picChg chg="add mod modCrop">
          <ac:chgData name="John Hogue" userId="90d859b7-a2b8-4871-8454-4305c1dd8382" providerId="ADAL" clId="{B46D5E4C-C487-4FCA-AA95-1EEB05C97D16}" dt="2018-12-03T05:33:53.067" v="2422" actId="1076"/>
          <ac:picMkLst>
            <pc:docMk/>
            <pc:sldMk cId="311137784" sldId="372"/>
            <ac:picMk id="8" creationId="{EAC6C99F-8A0F-4F13-BF55-A03F32E1C257}"/>
          </ac:picMkLst>
        </pc:picChg>
      </pc:sldChg>
      <pc:sldChg chg="addSp modSp add modAnim">
        <pc:chgData name="John Hogue" userId="90d859b7-a2b8-4871-8454-4305c1dd8382" providerId="ADAL" clId="{B46D5E4C-C487-4FCA-AA95-1EEB05C97D16}" dt="2018-12-03T05:44:54.192" v="2705" actId="14100"/>
        <pc:sldMkLst>
          <pc:docMk/>
          <pc:sldMk cId="2890608409" sldId="373"/>
        </pc:sldMkLst>
        <pc:spChg chg="mod">
          <ac:chgData name="John Hogue" userId="90d859b7-a2b8-4871-8454-4305c1dd8382" providerId="ADAL" clId="{B46D5E4C-C487-4FCA-AA95-1EEB05C97D16}" dt="2018-12-03T05:43:10.032" v="2655" actId="14100"/>
          <ac:spMkLst>
            <pc:docMk/>
            <pc:sldMk cId="2890608409" sldId="373"/>
            <ac:spMk id="2" creationId="{247A0A92-245F-45F9-B0D5-C7872A8AEB85}"/>
          </ac:spMkLst>
        </pc:spChg>
        <pc:spChg chg="mod">
          <ac:chgData name="John Hogue" userId="90d859b7-a2b8-4871-8454-4305c1dd8382" providerId="ADAL" clId="{B46D5E4C-C487-4FCA-AA95-1EEB05C97D16}" dt="2018-12-03T05:44:54.192" v="2705" actId="14100"/>
          <ac:spMkLst>
            <pc:docMk/>
            <pc:sldMk cId="2890608409" sldId="373"/>
            <ac:spMk id="3" creationId="{09EC4784-D423-4122-862F-BCAF0C822B4C}"/>
          </ac:spMkLst>
        </pc:spChg>
        <pc:picChg chg="add mod modCrop">
          <ac:chgData name="John Hogue" userId="90d859b7-a2b8-4871-8454-4305c1dd8382" providerId="ADAL" clId="{B46D5E4C-C487-4FCA-AA95-1EEB05C97D16}" dt="2018-12-03T05:43:02.522" v="2654" actId="1076"/>
          <ac:picMkLst>
            <pc:docMk/>
            <pc:sldMk cId="2890608409" sldId="373"/>
            <ac:picMk id="6" creationId="{6C132D40-FF61-475F-859C-8F8A6FBB7859}"/>
          </ac:picMkLst>
        </pc:picChg>
      </pc:sldChg>
      <pc:sldChg chg="addSp modSp add modAnim modNotesTx">
        <pc:chgData name="John Hogue" userId="90d859b7-a2b8-4871-8454-4305c1dd8382" providerId="ADAL" clId="{B46D5E4C-C487-4FCA-AA95-1EEB05C97D16}" dt="2018-12-03T06:23:53.238" v="2895" actId="20577"/>
        <pc:sldMkLst>
          <pc:docMk/>
          <pc:sldMk cId="3120422512" sldId="374"/>
        </pc:sldMkLst>
        <pc:spChg chg="mod">
          <ac:chgData name="John Hogue" userId="90d859b7-a2b8-4871-8454-4305c1dd8382" providerId="ADAL" clId="{B46D5E4C-C487-4FCA-AA95-1EEB05C97D16}" dt="2018-12-03T06:21:34.412" v="2818" actId="20577"/>
          <ac:spMkLst>
            <pc:docMk/>
            <pc:sldMk cId="3120422512" sldId="374"/>
            <ac:spMk id="2" creationId="{4BBCB0B7-6CF2-4A3A-8925-32D41F500DF3}"/>
          </ac:spMkLst>
        </pc:spChg>
        <pc:spChg chg="mod">
          <ac:chgData name="John Hogue" userId="90d859b7-a2b8-4871-8454-4305c1dd8382" providerId="ADAL" clId="{B46D5E4C-C487-4FCA-AA95-1EEB05C97D16}" dt="2018-12-03T06:23:02.566" v="2823" actId="1076"/>
          <ac:spMkLst>
            <pc:docMk/>
            <pc:sldMk cId="3120422512" sldId="374"/>
            <ac:spMk id="3" creationId="{2959D268-0A04-4D94-99D5-C1E0AD32F83C}"/>
          </ac:spMkLst>
        </pc:spChg>
        <pc:spChg chg="add ord">
          <ac:chgData name="John Hogue" userId="90d859b7-a2b8-4871-8454-4305c1dd8382" providerId="ADAL" clId="{B46D5E4C-C487-4FCA-AA95-1EEB05C97D16}" dt="2018-12-03T06:22:18.394" v="2820" actId="167"/>
          <ac:spMkLst>
            <pc:docMk/>
            <pc:sldMk cId="3120422512" sldId="374"/>
            <ac:spMk id="6" creationId="{EB05F726-7171-4C4F-BF35-C55D2F00F468}"/>
          </ac:spMkLst>
        </pc:spChg>
        <pc:picChg chg="add mod ord">
          <ac:chgData name="John Hogue" userId="90d859b7-a2b8-4871-8454-4305c1dd8382" providerId="ADAL" clId="{B46D5E4C-C487-4FCA-AA95-1EEB05C97D16}" dt="2018-12-03T06:22:57.754" v="2822" actId="1076"/>
          <ac:picMkLst>
            <pc:docMk/>
            <pc:sldMk cId="3120422512" sldId="374"/>
            <ac:picMk id="5" creationId="{301A79C5-F0C0-4272-951F-4022D22AAF8E}"/>
          </ac:picMkLst>
        </pc:picChg>
      </pc:sldChg>
      <pc:sldChg chg="addSp delSp modSp add delAnim modAnim">
        <pc:chgData name="John Hogue" userId="90d859b7-a2b8-4871-8454-4305c1dd8382" providerId="ADAL" clId="{B46D5E4C-C487-4FCA-AA95-1EEB05C97D16}" dt="2018-12-03T06:26:43.610" v="2927"/>
        <pc:sldMkLst>
          <pc:docMk/>
          <pc:sldMk cId="713976450" sldId="375"/>
        </pc:sldMkLst>
        <pc:spChg chg="del">
          <ac:chgData name="John Hogue" userId="90d859b7-a2b8-4871-8454-4305c1dd8382" providerId="ADAL" clId="{B46D5E4C-C487-4FCA-AA95-1EEB05C97D16}" dt="2018-12-03T06:24:14.512" v="2898" actId="478"/>
          <ac:spMkLst>
            <pc:docMk/>
            <pc:sldMk cId="713976450" sldId="375"/>
            <ac:spMk id="3" creationId="{2959D268-0A04-4D94-99D5-C1E0AD32F83C}"/>
          </ac:spMkLst>
        </pc:spChg>
        <pc:spChg chg="add del mod">
          <ac:chgData name="John Hogue" userId="90d859b7-a2b8-4871-8454-4305c1dd8382" providerId="ADAL" clId="{B46D5E4C-C487-4FCA-AA95-1EEB05C97D16}" dt="2018-12-03T06:24:27.277" v="2901" actId="478"/>
          <ac:spMkLst>
            <pc:docMk/>
            <pc:sldMk cId="713976450" sldId="375"/>
            <ac:spMk id="8" creationId="{A4FE0C13-CA8B-4767-BC00-906BA3050F2F}"/>
          </ac:spMkLst>
        </pc:spChg>
        <pc:spChg chg="add del mod">
          <ac:chgData name="John Hogue" userId="90d859b7-a2b8-4871-8454-4305c1dd8382" providerId="ADAL" clId="{B46D5E4C-C487-4FCA-AA95-1EEB05C97D16}" dt="2018-12-03T06:25:03.775" v="2905" actId="478"/>
          <ac:spMkLst>
            <pc:docMk/>
            <pc:sldMk cId="713976450" sldId="375"/>
            <ac:spMk id="9" creationId="{D37803E6-25FF-4580-8B92-2AC3E5CF5596}"/>
          </ac:spMkLst>
        </pc:spChg>
        <pc:spChg chg="add mod">
          <ac:chgData name="John Hogue" userId="90d859b7-a2b8-4871-8454-4305c1dd8382" providerId="ADAL" clId="{B46D5E4C-C487-4FCA-AA95-1EEB05C97D16}" dt="2018-12-03T06:25:33.195" v="2926" actId="14100"/>
          <ac:spMkLst>
            <pc:docMk/>
            <pc:sldMk cId="713976450" sldId="375"/>
            <ac:spMk id="11" creationId="{9D24A8B6-2D0A-4B14-93EE-F4E2DF769E0D}"/>
          </ac:spMkLst>
        </pc:spChg>
        <pc:picChg chg="add del">
          <ac:chgData name="John Hogue" userId="90d859b7-a2b8-4871-8454-4305c1dd8382" providerId="ADAL" clId="{B46D5E4C-C487-4FCA-AA95-1EEB05C97D16}" dt="2018-12-03T06:24:20.397" v="2900" actId="478"/>
          <ac:picMkLst>
            <pc:docMk/>
            <pc:sldMk cId="713976450" sldId="375"/>
            <ac:picMk id="5" creationId="{301A79C5-F0C0-4272-951F-4022D22AAF8E}"/>
          </ac:picMkLst>
        </pc:picChg>
        <pc:cxnChg chg="add mod">
          <ac:chgData name="John Hogue" userId="90d859b7-a2b8-4871-8454-4305c1dd8382" providerId="ADAL" clId="{B46D5E4C-C487-4FCA-AA95-1EEB05C97D16}" dt="2018-12-03T06:25:33.195" v="2926" actId="14100"/>
          <ac:cxnSpMkLst>
            <pc:docMk/>
            <pc:sldMk cId="713976450" sldId="375"/>
            <ac:cxnSpMk id="10" creationId="{B15FE258-C286-42B6-A8F5-41F9D220333D}"/>
          </ac:cxnSpMkLst>
        </pc:cxnChg>
      </pc:sldChg>
      <pc:sldChg chg="addSp delSp modSp add modAnim">
        <pc:chgData name="John Hogue" userId="90d859b7-a2b8-4871-8454-4305c1dd8382" providerId="ADAL" clId="{B46D5E4C-C487-4FCA-AA95-1EEB05C97D16}" dt="2018-12-03T07:31:06.206" v="3453"/>
        <pc:sldMkLst>
          <pc:docMk/>
          <pc:sldMk cId="3769718642" sldId="376"/>
        </pc:sldMkLst>
        <pc:spChg chg="mod">
          <ac:chgData name="John Hogue" userId="90d859b7-a2b8-4871-8454-4305c1dd8382" providerId="ADAL" clId="{B46D5E4C-C487-4FCA-AA95-1EEB05C97D16}" dt="2018-12-03T07:24:30.093" v="3351" actId="20577"/>
          <ac:spMkLst>
            <pc:docMk/>
            <pc:sldMk cId="3769718642" sldId="376"/>
            <ac:spMk id="2" creationId="{2264FB29-AB94-4BAE-89C2-875BB195FC76}"/>
          </ac:spMkLst>
        </pc:spChg>
        <pc:spChg chg="del">
          <ac:chgData name="John Hogue" userId="90d859b7-a2b8-4871-8454-4305c1dd8382" providerId="ADAL" clId="{B46D5E4C-C487-4FCA-AA95-1EEB05C97D16}" dt="2018-12-03T07:19:02.639" v="3320" actId="478"/>
          <ac:spMkLst>
            <pc:docMk/>
            <pc:sldMk cId="3769718642" sldId="376"/>
            <ac:spMk id="3" creationId="{66349D75-85A0-4CD9-8208-1B040B94E038}"/>
          </ac:spMkLst>
        </pc:spChg>
        <pc:spChg chg="add mod">
          <ac:chgData name="John Hogue" userId="90d859b7-a2b8-4871-8454-4305c1dd8382" providerId="ADAL" clId="{B46D5E4C-C487-4FCA-AA95-1EEB05C97D16}" dt="2018-12-03T07:24:07.865" v="3333" actId="11529"/>
          <ac:spMkLst>
            <pc:docMk/>
            <pc:sldMk cId="3769718642" sldId="376"/>
            <ac:spMk id="9" creationId="{363E8160-A3B8-41CD-BBB8-57907D910B03}"/>
          </ac:spMkLst>
        </pc:spChg>
        <pc:spChg chg="add mod ord">
          <ac:chgData name="John Hogue" userId="90d859b7-a2b8-4871-8454-4305c1dd8382" providerId="ADAL" clId="{B46D5E4C-C487-4FCA-AA95-1EEB05C97D16}" dt="2018-12-03T07:30:08.627" v="3445" actId="166"/>
          <ac:spMkLst>
            <pc:docMk/>
            <pc:sldMk cId="3769718642" sldId="376"/>
            <ac:spMk id="11" creationId="{8C446ECC-6C98-47CF-8FA3-0B6C356EA7A2}"/>
          </ac:spMkLst>
        </pc:spChg>
        <pc:picChg chg="add mod modCrop">
          <ac:chgData name="John Hogue" userId="90d859b7-a2b8-4871-8454-4305c1dd8382" providerId="ADAL" clId="{B46D5E4C-C487-4FCA-AA95-1EEB05C97D16}" dt="2018-12-03T07:23:42.002" v="3331" actId="732"/>
          <ac:picMkLst>
            <pc:docMk/>
            <pc:sldMk cId="3769718642" sldId="376"/>
            <ac:picMk id="6" creationId="{15B258D1-2523-47F8-9860-D8CF927BCF32}"/>
          </ac:picMkLst>
        </pc:picChg>
        <pc:picChg chg="add mod modCrop">
          <ac:chgData name="John Hogue" userId="90d859b7-a2b8-4871-8454-4305c1dd8382" providerId="ADAL" clId="{B46D5E4C-C487-4FCA-AA95-1EEB05C97D16}" dt="2018-12-03T07:23:55.350" v="3332" actId="1076"/>
          <ac:picMkLst>
            <pc:docMk/>
            <pc:sldMk cId="3769718642" sldId="376"/>
            <ac:picMk id="8" creationId="{BBC80878-91E4-400A-A7B7-698A9AA4072C}"/>
          </ac:picMkLst>
        </pc:picChg>
        <pc:cxnChg chg="add mod">
          <ac:chgData name="John Hogue" userId="90d859b7-a2b8-4871-8454-4305c1dd8382" providerId="ADAL" clId="{B46D5E4C-C487-4FCA-AA95-1EEB05C97D16}" dt="2018-12-03T07:30:24.952" v="3448" actId="14100"/>
          <ac:cxnSpMkLst>
            <pc:docMk/>
            <pc:sldMk cId="3769718642" sldId="376"/>
            <ac:cxnSpMk id="10" creationId="{EF26E79A-3245-47AC-A4E0-DD8388E17B4C}"/>
          </ac:cxnSpMkLst>
        </pc:cxnChg>
        <pc:cxnChg chg="add mod">
          <ac:chgData name="John Hogue" userId="90d859b7-a2b8-4871-8454-4305c1dd8382" providerId="ADAL" clId="{B46D5E4C-C487-4FCA-AA95-1EEB05C97D16}" dt="2018-12-03T07:30:20.830" v="3447" actId="14100"/>
          <ac:cxnSpMkLst>
            <pc:docMk/>
            <pc:sldMk cId="3769718642" sldId="376"/>
            <ac:cxnSpMk id="16" creationId="{4674EE49-663E-41FB-AA84-A66847EE5580}"/>
          </ac:cxnSpMkLst>
        </pc:cxnChg>
      </pc:sldChg>
      <pc:sldChg chg="addSp delSp modSp add">
        <pc:chgData name="John Hogue" userId="90d859b7-a2b8-4871-8454-4305c1dd8382" providerId="ADAL" clId="{B46D5E4C-C487-4FCA-AA95-1EEB05C97D16}" dt="2018-12-03T07:27:58.106" v="3408" actId="113"/>
        <pc:sldMkLst>
          <pc:docMk/>
          <pc:sldMk cId="3156754279" sldId="377"/>
        </pc:sldMkLst>
        <pc:spChg chg="mod">
          <ac:chgData name="John Hogue" userId="90d859b7-a2b8-4871-8454-4305c1dd8382" providerId="ADAL" clId="{B46D5E4C-C487-4FCA-AA95-1EEB05C97D16}" dt="2018-12-03T07:27:58.106" v="3408" actId="113"/>
          <ac:spMkLst>
            <pc:docMk/>
            <pc:sldMk cId="3156754279" sldId="377"/>
            <ac:spMk id="2" creationId="{EA0FE7D0-2462-4E31-B2F4-9C78DA9E42F1}"/>
          </ac:spMkLst>
        </pc:spChg>
        <pc:spChg chg="del">
          <ac:chgData name="John Hogue" userId="90d859b7-a2b8-4871-8454-4305c1dd8382" providerId="ADAL" clId="{B46D5E4C-C487-4FCA-AA95-1EEB05C97D16}" dt="2018-12-03T07:26:09.484" v="3387" actId="478"/>
          <ac:spMkLst>
            <pc:docMk/>
            <pc:sldMk cId="3156754279" sldId="377"/>
            <ac:spMk id="3" creationId="{B1C9F9E6-20B7-4717-8414-08760F399542}"/>
          </ac:spMkLst>
        </pc:spChg>
        <pc:picChg chg="add mod ord modCrop">
          <ac:chgData name="John Hogue" userId="90d859b7-a2b8-4871-8454-4305c1dd8382" providerId="ADAL" clId="{B46D5E4C-C487-4FCA-AA95-1EEB05C97D16}" dt="2018-12-03T07:27:53.823" v="3407" actId="1076"/>
          <ac:picMkLst>
            <pc:docMk/>
            <pc:sldMk cId="3156754279" sldId="377"/>
            <ac:picMk id="6" creationId="{BE8282D2-4A53-4A28-B0E5-7F4064E776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happened Feb 4</a:t>
            </a:r>
            <a:r>
              <a:rPr lang="en-US" baseline="30000" dirty="0"/>
              <a:t>th</a:t>
            </a:r>
            <a:r>
              <a:rPr lang="en-US" dirty="0"/>
              <a:t> in Minneapolis? Specifically 11-2am????</a:t>
            </a:r>
          </a:p>
        </p:txBody>
      </p:sp>
    </p:spTree>
    <p:extLst>
      <p:ext uri="{BB962C8B-B14F-4D97-AF65-F5344CB8AC3E}">
        <p14:creationId xmlns:p14="http://schemas.microsoft.com/office/powerpoint/2010/main" val="527472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happened Feb 4</a:t>
            </a:r>
            <a:r>
              <a:rPr lang="en-US" baseline="30000" dirty="0"/>
              <a:t>th</a:t>
            </a:r>
            <a:r>
              <a:rPr lang="en-US" dirty="0"/>
              <a:t> in Minneapolis? Specifically 11-2am????</a:t>
            </a:r>
          </a:p>
        </p:txBody>
      </p:sp>
    </p:spTree>
    <p:extLst>
      <p:ext uri="{BB962C8B-B14F-4D97-AF65-F5344CB8AC3E}">
        <p14:creationId xmlns:p14="http://schemas.microsoft.com/office/powerpoint/2010/main" val="89271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PCA</a:t>
            </a:r>
          </a:p>
          <a:p>
            <a:r>
              <a:rPr lang="en-US" dirty="0"/>
              <a:t>Too few and you get the average</a:t>
            </a:r>
          </a:p>
          <a:p>
            <a:r>
              <a:rPr lang="en-US" dirty="0"/>
              <a:t>Too many and it just passes your data on</a:t>
            </a:r>
          </a:p>
        </p:txBody>
      </p:sp>
    </p:spTree>
    <p:extLst>
      <p:ext uri="{BB962C8B-B14F-4D97-AF65-F5344CB8AC3E}">
        <p14:creationId xmlns:p14="http://schemas.microsoft.com/office/powerpoint/2010/main" val="604829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The National Weather Service says the 14.9 inches of snow that fell on Minneapolis-St. Paul International Airport between Friday morning and Sunday evening set a record for largest April snowstorm in the Twin Cities.</a:t>
            </a:r>
            <a:endParaRPr lang="en-US" dirty="0"/>
          </a:p>
        </p:txBody>
      </p:sp>
    </p:spTree>
    <p:extLst>
      <p:ext uri="{BB962C8B-B14F-4D97-AF65-F5344CB8AC3E}">
        <p14:creationId xmlns:p14="http://schemas.microsoft.com/office/powerpoint/2010/main" val="401784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3223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Pretty much similar definition for outlier</a:t>
            </a:r>
            <a:endParaRPr dirty="0"/>
          </a:p>
        </p:txBody>
      </p:sp>
    </p:spTree>
    <p:extLst>
      <p:ext uri="{BB962C8B-B14F-4D97-AF65-F5344CB8AC3E}">
        <p14:creationId xmlns:p14="http://schemas.microsoft.com/office/powerpoint/2010/main" val="10163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Outliers and Anomalies are closely related. If I have to draw a line in the sand I’d say that an outlier is where something exceedingly rare happens but does have some small chance of happening. My definition of Anomaly includes outliers but also things that are impossible to occur which may be the result of faulty data collection such as bad sensors.</a:t>
            </a:r>
          </a:p>
        </p:txBody>
      </p:sp>
    </p:spTree>
    <p:extLst>
      <p:ext uri="{BB962C8B-B14F-4D97-AF65-F5344CB8AC3E}">
        <p14:creationId xmlns:p14="http://schemas.microsoft.com/office/powerpoint/2010/main" val="94487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Z scores tell you how many standard deviations a sample is from the mean. Often times you’ll see people classify anything 3 </a:t>
            </a:r>
            <a:r>
              <a:rPr lang="en-US" dirty="0" err="1"/>
              <a:t>stddev</a:t>
            </a:r>
            <a:r>
              <a:rPr lang="en-US" dirty="0"/>
              <a:t> from the mean an outlier.</a:t>
            </a:r>
          </a:p>
          <a:p>
            <a:r>
              <a:rPr lang="en-US" dirty="0"/>
              <a:t>Tukey’s IQR basically does the same thing but uses quartiles for those less comfortable with statistical terms. Both get you roughly 1% of the data being an outlier. </a:t>
            </a:r>
          </a:p>
          <a:p>
            <a:r>
              <a:rPr lang="en-US" dirty="0"/>
              <a:t>Obviously you can set your bounds to be more strict but the goal is the same, find your solid middle area and go out from there.</a:t>
            </a:r>
          </a:p>
        </p:txBody>
      </p:sp>
    </p:spTree>
    <p:extLst>
      <p:ext uri="{BB962C8B-B14F-4D97-AF65-F5344CB8AC3E}">
        <p14:creationId xmlns:p14="http://schemas.microsoft.com/office/powerpoint/2010/main" val="113065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IQR will generally be slightly more lax but again, these are just starting points and not hard and fast rules.</a:t>
            </a:r>
          </a:p>
          <a:p>
            <a:r>
              <a:rPr lang="en-US" dirty="0"/>
              <a:t>3std dev 99.7% of data</a:t>
            </a:r>
          </a:p>
          <a:p>
            <a:r>
              <a:rPr lang="en-US" dirty="0"/>
              <a:t>Tukey IQR 99.3%</a:t>
            </a:r>
          </a:p>
        </p:txBody>
      </p:sp>
    </p:spTree>
    <p:extLst>
      <p:ext uri="{BB962C8B-B14F-4D97-AF65-F5344CB8AC3E}">
        <p14:creationId xmlns:p14="http://schemas.microsoft.com/office/powerpoint/2010/main" val="914027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97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Construction season</a:t>
            </a:r>
          </a:p>
          <a:p>
            <a:r>
              <a:rPr lang="en-US" dirty="0"/>
              <a:t>Adding lanes to I-94</a:t>
            </a:r>
          </a:p>
          <a:p>
            <a:r>
              <a:rPr lang="en-US" dirty="0"/>
              <a:t>Great Recession</a:t>
            </a:r>
          </a:p>
        </p:txBody>
      </p:sp>
    </p:spTree>
    <p:extLst>
      <p:ext uri="{BB962C8B-B14F-4D97-AF65-F5344CB8AC3E}">
        <p14:creationId xmlns:p14="http://schemas.microsoft.com/office/powerpoint/2010/main" val="175902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Shape 156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40" name="Shape 18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endParaRPr/>
          </a:p>
        </p:txBody>
      </p:sp>
      <p:sp>
        <p:nvSpPr>
          <p:cNvPr id="1046" name="Shape 1046"/>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Shape 1049"/>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0" name="Shape 1050"/>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1" name="Shape 1051"/>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Shape 105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Shape 1053"/>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Shape 1054"/>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Shape 1055"/>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6" name="Shape 1056"/>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7" name="Shape 1057"/>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Shape 1058"/>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9" name="Shape 1059"/>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0" name="Shape 1060"/>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Shape 1061"/>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Shape 106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Shape 1063"/>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Shape 1064"/>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5" name="Shape 1065"/>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6" name="Shape 1066"/>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7" name="Shape 1067"/>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Shape 1068"/>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9" name="Shape 1069"/>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0" name="Shape 1070"/>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Shape 1071"/>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Shape 107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Shape 1073"/>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4" name="Shape 1074"/>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5" name="Shape 1075"/>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6" name="Shape 1076"/>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Shape 1077"/>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Shape 1078"/>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9" name="Shape 1079"/>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0" name="Shape 1080"/>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Shape 1081"/>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Shape 108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3" name="Shape 1083"/>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Shape 1084"/>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Shape 1085"/>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6" name="Shape 1086"/>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7" name="Shape 1087"/>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Shape 1088"/>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Shape 1089"/>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0" name="Shape 1090"/>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1" name="Shape 1091"/>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2" name="Shape 109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Shape 1093"/>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Shape 1094"/>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5" name="Shape 1095"/>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6" name="Shape 1096"/>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7" name="Shape 1097"/>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Shape 1098"/>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Shape 1099"/>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Shape 1100"/>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Shape 1101"/>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2" name="Shape 110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3" name="Shape 1103"/>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Shape 1104"/>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Shape 1105"/>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6" name="Shape 1106"/>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7" name="Shape 1107"/>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Shape 1108"/>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Shape 1109"/>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0" name="Shape 1110"/>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1" name="Shape 1111"/>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Shape 111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Shape 1113"/>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Shape 1114"/>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Shape 1115"/>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6" name="Shape 1116"/>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7" name="Shape 1117"/>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Shape 1118"/>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Shape 1119"/>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Shape 1120"/>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Shape 1121"/>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2" name="Shape 112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3" name="Shape 1123"/>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Shape 1124"/>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5" name="Shape 1125"/>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6" name="Shape 1126"/>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Shape 1127"/>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Shape 1130"/>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Shape 1131"/>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2" name="Shape 113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3" name="Shape 1133"/>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4" name="Shape 1134"/>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Shape 1135"/>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Shape 1136"/>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Shape 1137"/>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Shape 1138"/>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9" name="Shape 1139"/>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0" name="Shape 1140"/>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1" name="Shape 1141"/>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2" name="Shape 114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3" name="Shape 1143"/>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4" name="Shape 1144"/>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Shape 1145"/>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6" name="Shape 1146"/>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7" name="Shape 1147"/>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8" name="Shape 1148"/>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Shape 1149"/>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0" name="Shape 1150"/>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Shape 1151"/>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2" name="Shape 115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3" name="Shape 1153"/>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4" name="Shape 1154"/>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5" name="Shape 1155"/>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6" name="Shape 1156"/>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7" name="Shape 1157"/>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8" name="Shape 1158"/>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9" name="Shape 1159"/>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0" name="Shape 1160"/>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1" name="Shape 1161"/>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2" name="Shape 116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3" name="Shape 1163"/>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4" name="Shape 1164"/>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5" name="Shape 1165"/>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6" name="Shape 1166"/>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7" name="Shape 1167"/>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8" name="Shape 1168"/>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9" name="Shape 1169"/>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0" name="Shape 1170"/>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1" name="Shape 1171"/>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2" name="Shape 117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3" name="Shape 1173"/>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4" name="Shape 1174"/>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5" name="Shape 1175"/>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6" name="Shape 1176"/>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7" name="Shape 1177"/>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8" name="Shape 1178"/>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9" name="Shape 1179"/>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0" name="Shape 1180"/>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1" name="Shape 1181"/>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2" name="Shape 118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3" name="Shape 1183"/>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4" name="Shape 1184"/>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5" name="Shape 1185"/>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6" name="Shape 1186"/>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7" name="Shape 1187"/>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8" name="Shape 1188"/>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9" name="Shape 1189"/>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0" name="Shape 1190"/>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1" name="Shape 1191"/>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2" name="Shape 119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3" name="Shape 1193"/>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4" name="Shape 1194"/>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5" name="Shape 1195"/>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6" name="Shape 1196"/>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7" name="Shape 1197"/>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8" name="Shape 1198"/>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9" name="Shape 1199"/>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0" name="Shape 1200"/>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1" name="Shape 1201"/>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2" name="Shape 120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3" name="Shape 1203"/>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4" name="Shape 1204"/>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5" name="Shape 1205"/>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6" name="Shape 1206"/>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7" name="Shape 1207"/>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8" name="Shape 1208"/>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9" name="Shape 1209"/>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0" name="Shape 1210"/>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1" name="Shape 1211"/>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2" name="Shape 121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3" name="Shape 1213"/>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4" name="Shape 1214"/>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5" name="Shape 1215"/>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6" name="Shape 1216"/>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7" name="Shape 1217"/>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8" name="Shape 1218"/>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9" name="Shape 1219"/>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0" name="Shape 1220"/>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1" name="Shape 1221"/>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2" name="Shape 122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3" name="Shape 1223"/>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4" name="Shape 1224"/>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5" name="Shape 1225"/>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6" name="Shape 1226"/>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7" name="Shape 1227"/>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8" name="Shape 1228"/>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9" name="Shape 1229"/>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0" name="Shape 1230"/>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1" name="Shape 1231"/>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2" name="Shape 123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3" name="Shape 1233"/>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4" name="Shape 1234"/>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5" name="Shape 1235"/>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6" name="Shape 1236"/>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7" name="Shape 1237"/>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8" name="Shape 1238"/>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9" name="Shape 1239"/>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0" name="Shape 1240"/>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1" name="Shape 1241"/>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2" name="Shape 124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3" name="Shape 1243"/>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4" name="Shape 1244"/>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5" name="Shape 1245"/>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6" name="Shape 1246"/>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7" name="Shape 1247"/>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0" name="Shape 1250"/>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1" name="Shape 1251"/>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2" name="Shape 125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3" name="Shape 1253"/>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4" name="Shape 1254"/>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5" name="Shape 1255"/>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6" name="Shape 1256"/>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7" name="Shape 1257"/>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8" name="Shape 1258"/>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9" name="Shape 1259"/>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0" name="Shape 1260"/>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1" name="Shape 1261"/>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2" name="Shape 126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3" name="Shape 1263"/>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4" name="Shape 1264"/>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5" name="Shape 1265"/>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6" name="Shape 1266"/>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7" name="Shape 1267"/>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8" name="Shape 1268"/>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9" name="Shape 1269"/>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0" name="Shape 1270"/>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1" name="Shape 1271"/>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2" name="Shape 127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3" name="Shape 1273"/>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4" name="Shape 1274"/>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5" name="Shape 1275"/>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6" name="Shape 1276"/>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7" name="Shape 1277"/>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8" name="Shape 1278"/>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9" name="Shape 1279"/>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0" name="Shape 1280"/>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1" name="Shape 1281"/>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2" name="Shape 128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3" name="Shape 1283"/>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4" name="Shape 1284"/>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5" name="Shape 1285"/>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6" name="Shape 1286"/>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7" name="Shape 1287"/>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8" name="Shape 1288"/>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9" name="Shape 1289"/>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0" name="Shape 1290"/>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1" name="Shape 1291"/>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2" name="Shape 129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3" name="Shape 1293"/>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4" name="Shape 1294"/>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5" name="Shape 1295"/>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6" name="Shape 1296"/>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7" name="Shape 1297"/>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8" name="Shape 1298"/>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9" name="Shape 1299"/>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0" name="Shape 1300"/>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1" name="Shape 1301"/>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2" name="Shape 130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3" name="Shape 1303"/>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4" name="Shape 1304"/>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5" name="Shape 1305"/>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6" name="Shape 1306"/>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7" name="Shape 1307"/>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8" name="Shape 1308"/>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9" name="Shape 1309"/>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0" name="Shape 1310"/>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1" name="Shape 1311"/>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2" name="Shape 131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3" name="Shape 1313"/>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4" name="Shape 1314"/>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5" name="Shape 1315"/>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6" name="Shape 1316"/>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7" name="Shape 1317"/>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8" name="Shape 1318"/>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9" name="Shape 1319"/>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0" name="Shape 1320"/>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1" name="Shape 1321"/>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2" name="Shape 132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3" name="Shape 1323"/>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4" name="Shape 1324"/>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5" name="Shape 1325"/>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6" name="Shape 1326"/>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7" name="Shape 1327"/>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8" name="Shape 1328"/>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9" name="Shape 1329"/>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0" name="Shape 1330"/>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1" name="Shape 1331"/>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2" name="Shape 133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3" name="Shape 1333"/>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4" name="Shape 1334"/>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5" name="Shape 1335"/>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6" name="Shape 1336"/>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7" name="Shape 1337"/>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8" name="Shape 1338"/>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9" name="Shape 1339"/>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0" name="Shape 1340"/>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1" name="Shape 1341"/>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2" name="Shape 134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3" name="Shape 1343"/>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4" name="Shape 1344"/>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5" name="Shape 1345"/>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6" name="Shape 1346"/>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7" name="Shape 1347"/>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8" name="Shape 1348"/>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9" name="Shape 1349"/>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0" name="Shape 1350"/>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1" name="Shape 1351"/>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2" name="Shape 135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3" name="Shape 1353"/>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4" name="Shape 1354"/>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5" name="Shape 1355"/>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6" name="Shape 1356"/>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7" name="Shape 1357"/>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8" name="Shape 1358"/>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9" name="Shape 1359"/>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0" name="Shape 1360"/>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1" name="Shape 1361"/>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2" name="Shape 136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3" name="Shape 1363"/>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4" name="Shape 1364"/>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5" name="Shape 1365"/>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6" name="Shape 1366"/>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7" name="Shape 1367"/>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8" name="Shape 1368"/>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9" name="Shape 1369"/>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0" name="Shape 1370"/>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1" name="Shape 1371"/>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2" name="Shape 137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3" name="Shape 1373"/>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4" name="Shape 1374"/>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5" name="Shape 1375"/>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6" name="Shape 1376"/>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7" name="Shape 1377"/>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8" name="Shape 1378"/>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9" name="Shape 1379"/>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0" name="Shape 1380"/>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1" name="Shape 1381"/>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2" name="Shape 138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3" name="Shape 1383"/>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4" name="Shape 1384"/>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5" name="Shape 1385"/>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6" name="Shape 1386"/>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7" name="Shape 1387"/>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8" name="Shape 1388"/>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9" name="Shape 1389"/>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0" name="Shape 1390"/>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1" name="Shape 1391"/>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2" name="Shape 139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3" name="Shape 1393"/>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4" name="Shape 1394"/>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5" name="Shape 1395"/>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6" name="Shape 1396"/>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7" name="Shape 1397"/>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8" name="Shape 1398"/>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9" name="Shape 1399"/>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0" name="Shape 1400"/>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1" name="Shape 1401"/>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2" name="Shape 140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3" name="Shape 1403"/>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4" name="Shape 1404"/>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5" name="Shape 1405"/>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6" name="Shape 1406"/>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7" name="Shape 1407"/>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8" name="Shape 1408"/>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9" name="Shape 1409"/>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0" name="Shape 1410"/>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1" name="Shape 1411"/>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2" name="Shape 141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3" name="Shape 1413"/>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4" name="Shape 1414"/>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5" name="Shape 1415"/>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6" name="Shape 1416"/>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7" name="Shape 1417"/>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8" name="Shape 1418"/>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9" name="Shape 1419"/>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0" name="Shape 1420"/>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1" name="Shape 1421"/>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2" name="Shape 142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3" name="Shape 1423"/>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4" name="Shape 1424"/>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5" name="Shape 1425"/>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6" name="Shape 1426"/>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7" name="Shape 1427"/>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8" name="Shape 1428"/>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9" name="Shape 1429"/>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0" name="Shape 1430"/>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1" name="Shape 1431"/>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2" name="Shape 143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3" name="Shape 1433"/>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4" name="Shape 1434"/>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5" name="Shape 1435"/>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6" name="Shape 1436"/>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7" name="Shape 1437"/>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8" name="Shape 1438"/>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9" name="Shape 1439"/>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0" name="Shape 1440"/>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1" name="Shape 1441"/>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2" name="Shape 144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3" name="Shape 1443"/>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4" name="Shape 1444"/>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5" name="Shape 1445"/>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6" name="Shape 1446"/>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7" name="Shape 1447"/>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8" name="Shape 1448"/>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9" name="Shape 1449"/>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0" name="Shape 1450"/>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1" name="Shape 1451"/>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2" name="Shape 145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3" name="Shape 1453"/>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4" name="Shape 1454"/>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5" name="Shape 1455"/>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6" name="Shape 1456"/>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7" name="Shape 1457"/>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0" name="Shape 1460"/>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1" name="Shape 1461"/>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2" name="Shape 146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3" name="Shape 1463"/>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4" name="Shape 1464"/>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5" name="Shape 1465"/>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6" name="Shape 1466"/>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7" name="Shape 1467"/>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8" name="Shape 1468"/>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9" name="Shape 1469"/>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0" name="Shape 1470"/>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1" name="Shape 1471"/>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2" name="Shape 147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3" name="Shape 1473"/>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4" name="Shape 1474"/>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5" name="Shape 1475"/>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6" name="Shape 1476"/>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7" name="Shape 1477"/>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8" name="Shape 1478"/>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9" name="Shape 1479"/>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0" name="Shape 1480"/>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1" name="Shape 1481"/>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2" name="Shape 148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3" name="Shape 1483"/>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4" name="Shape 1484"/>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5" name="Shape 1485"/>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6" name="Shape 1486"/>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7" name="Shape 1487"/>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8" name="Shape 1488"/>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9" name="Shape 1489"/>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0" name="Shape 1490"/>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1" name="Shape 1491"/>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2" name="Shape 149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3" name="Shape 1493"/>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4" name="Shape 1494"/>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5" name="Shape 1495"/>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6" name="Shape 1496"/>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7" name="Shape 1497"/>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8" name="Shape 1498"/>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9" name="Shape 1499"/>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0" name="Shape 1500"/>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1" name="Shape 1501"/>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2" name="Shape 150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3" name="Shape 1503"/>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4" name="Shape 1504"/>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5" name="Shape 1505"/>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6" name="Shape 1506"/>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7" name="Shape 1507"/>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8" name="Shape 1508"/>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9" name="Shape 1509"/>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0" name="Shape 1510"/>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1" name="Shape 1511"/>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2" name="Shape 151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3" name="Shape 1513"/>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4" name="Shape 1514"/>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5" name="Shape 1515"/>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6" name="Shape 1516"/>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7" name="Shape 1517"/>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8" name="Shape 1518"/>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9" name="Shape 1519"/>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0" name="Shape 1520"/>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1" name="Shape 1521"/>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2" name="Shape 152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3" name="Shape 1523"/>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4" name="Shape 1524"/>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5" name="Shape 1525"/>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6" name="Shape 1526"/>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7" name="Shape 1527"/>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8" name="Shape 1528"/>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9" name="Shape 1529"/>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0" name="Shape 1530"/>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1" name="Shape 1531"/>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2" name="Shape 153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3" name="Shape 1533"/>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4" name="Shape 1534"/>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5" name="Shape 1535"/>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6" name="Shape 1536"/>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7" name="Shape 1537"/>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8" name="Shape 1538"/>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9" name="Shape 1539"/>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0" name="Shape 1540"/>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1" name="Shape 1541"/>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2" name="Shape 154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3" name="Shape 1543"/>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4" name="Shape 1544"/>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5" name="Shape 1545"/>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6" name="Shape 1546"/>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7" name="Shape 1547"/>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8" name="Shape 1548"/>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9" name="Shape 1549"/>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0" name="Shape 1550"/>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1" name="Shape 1551"/>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2" name="Shape 155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3" name="Shape 1553"/>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4" name="Shape 1554"/>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5" name="Shape 1555"/>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6" name="Shape 1556"/>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7" name="Shape 1557"/>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8" name="Shape 1558"/>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9" name="Shape 1559"/>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0" name="Shape 1560"/>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1" name="Shape 1561"/>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62" name="Shape 156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94832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6073620" cy="1159800"/>
          </a:xfrm>
          <a:prstGeom prst="rect">
            <a:avLst/>
          </a:prstGeom>
        </p:spPr>
        <p:txBody>
          <a:bodyPr spcFirstLastPara="1" wrap="square" lIns="91425" tIns="91425" rIns="91425" bIns="91425" anchor="t" anchorCtr="0">
            <a:noAutofit/>
          </a:bodyPr>
          <a:lstStyle/>
          <a:p>
            <a:pPr lvl="0"/>
            <a:r>
              <a:rPr lang="en-US" dirty="0"/>
              <a:t>Anomaly Detection </a:t>
            </a:r>
            <a:br>
              <a:rPr lang="en-US" dirty="0"/>
            </a:br>
            <a:r>
              <a:rPr lang="en-US" sz="3200" dirty="0"/>
              <a:t>A to Z</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44F7-9641-42C3-9E21-B67D1CF95BE2}"/>
              </a:ext>
            </a:extLst>
          </p:cNvPr>
          <p:cNvSpPr>
            <a:spLocks noGrp="1"/>
          </p:cNvSpPr>
          <p:nvPr>
            <p:ph type="title"/>
          </p:nvPr>
        </p:nvSpPr>
        <p:spPr>
          <a:xfrm>
            <a:off x="718300" y="0"/>
            <a:ext cx="6761100" cy="857400"/>
          </a:xfrm>
        </p:spPr>
        <p:txBody>
          <a:bodyPr/>
          <a:lstStyle/>
          <a:p>
            <a:r>
              <a:rPr lang="en-US" b="1" dirty="0"/>
              <a:t>Basic outlier detection</a:t>
            </a:r>
          </a:p>
        </p:txBody>
      </p:sp>
      <p:sp>
        <p:nvSpPr>
          <p:cNvPr id="3" name="Text Placeholder 2">
            <a:extLst>
              <a:ext uri="{FF2B5EF4-FFF2-40B4-BE49-F238E27FC236}">
                <a16:creationId xmlns:a16="http://schemas.microsoft.com/office/drawing/2014/main" id="{43A4175F-73BC-43FA-B674-1C53D5B3EBAD}"/>
              </a:ext>
            </a:extLst>
          </p:cNvPr>
          <p:cNvSpPr>
            <a:spLocks noGrp="1"/>
          </p:cNvSpPr>
          <p:nvPr>
            <p:ph type="body" idx="1"/>
          </p:nvPr>
        </p:nvSpPr>
        <p:spPr>
          <a:xfrm>
            <a:off x="718300" y="1248355"/>
            <a:ext cx="6761100" cy="3465695"/>
          </a:xfrm>
        </p:spPr>
        <p:txBody>
          <a:bodyPr/>
          <a:lstStyle/>
          <a:p>
            <a:r>
              <a:rPr lang="en-US" i="1" dirty="0"/>
              <a:t>Z-Scores</a:t>
            </a:r>
          </a:p>
          <a:p>
            <a:pPr lvl="1"/>
            <a:r>
              <a:rPr lang="en-US" dirty="0"/>
              <a:t>z = (x – </a:t>
            </a:r>
            <a:r>
              <a:rPr lang="el-GR" dirty="0"/>
              <a:t>μ) / σ</a:t>
            </a:r>
            <a:endParaRPr lang="en-US" dirty="0"/>
          </a:p>
          <a:p>
            <a:pPr lvl="1"/>
            <a:r>
              <a:rPr lang="el-GR" dirty="0"/>
              <a:t>μ </a:t>
            </a:r>
            <a:r>
              <a:rPr lang="en-US" dirty="0"/>
              <a:t>∓ 3</a:t>
            </a:r>
            <a:r>
              <a:rPr lang="el-GR" dirty="0"/>
              <a:t> σ </a:t>
            </a:r>
            <a:r>
              <a:rPr lang="en-US" dirty="0"/>
              <a:t>is a default</a:t>
            </a:r>
          </a:p>
          <a:p>
            <a:pPr lvl="2"/>
            <a:r>
              <a:rPr lang="en-US" dirty="0"/>
              <a:t>0.3% of data outlier</a:t>
            </a:r>
          </a:p>
          <a:p>
            <a:pPr lvl="1"/>
            <a:endParaRPr lang="en-US" dirty="0"/>
          </a:p>
          <a:p>
            <a:r>
              <a:rPr lang="en-US" i="1" dirty="0"/>
              <a:t>Tukey’s Inter Quartile Range</a:t>
            </a:r>
          </a:p>
          <a:p>
            <a:pPr lvl="1"/>
            <a:r>
              <a:rPr lang="en-US" dirty="0"/>
              <a:t>±1.5IQR</a:t>
            </a:r>
          </a:p>
          <a:p>
            <a:pPr lvl="2"/>
            <a:r>
              <a:rPr lang="en-US" dirty="0"/>
              <a:t>0.7% of data outlier</a:t>
            </a:r>
          </a:p>
        </p:txBody>
      </p:sp>
      <p:sp>
        <p:nvSpPr>
          <p:cNvPr id="4" name="Slide Number Placeholder 3">
            <a:extLst>
              <a:ext uri="{FF2B5EF4-FFF2-40B4-BE49-F238E27FC236}">
                <a16:creationId xmlns:a16="http://schemas.microsoft.com/office/drawing/2014/main" id="{0259A862-5457-4A5A-88ED-06463F1742F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265671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A3358E-38C6-4E45-A926-5A47160B149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F9400551-4EE8-4234-B2C6-FD874A4414D3}"/>
              </a:ext>
            </a:extLst>
          </p:cNvPr>
          <p:cNvPicPr>
            <a:picLocks noChangeAspect="1"/>
          </p:cNvPicPr>
          <p:nvPr/>
        </p:nvPicPr>
        <p:blipFill>
          <a:blip r:embed="rId3"/>
          <a:stretch>
            <a:fillRect/>
          </a:stretch>
        </p:blipFill>
        <p:spPr>
          <a:xfrm>
            <a:off x="2212822" y="0"/>
            <a:ext cx="4718356" cy="5143500"/>
          </a:xfrm>
          <a:prstGeom prst="rect">
            <a:avLst/>
          </a:prstGeom>
        </p:spPr>
      </p:pic>
      <p:cxnSp>
        <p:nvCxnSpPr>
          <p:cNvPr id="6" name="Straight Arrow Connector 5">
            <a:extLst>
              <a:ext uri="{FF2B5EF4-FFF2-40B4-BE49-F238E27FC236}">
                <a16:creationId xmlns:a16="http://schemas.microsoft.com/office/drawing/2014/main" id="{1C353AC8-B782-4973-AC07-26C2EA74C04F}"/>
              </a:ext>
            </a:extLst>
          </p:cNvPr>
          <p:cNvCxnSpPr>
            <a:cxnSpLocks/>
            <a:stCxn id="7" idx="3"/>
          </p:cNvCxnSpPr>
          <p:nvPr/>
        </p:nvCxnSpPr>
        <p:spPr>
          <a:xfrm>
            <a:off x="1730938" y="4211354"/>
            <a:ext cx="1143764" cy="61141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7" name="Title 2">
            <a:extLst>
              <a:ext uri="{FF2B5EF4-FFF2-40B4-BE49-F238E27FC236}">
                <a16:creationId xmlns:a16="http://schemas.microsoft.com/office/drawing/2014/main" id="{9566E67B-6BCE-460F-B2B5-7AE58459FD0F}"/>
              </a:ext>
            </a:extLst>
          </p:cNvPr>
          <p:cNvSpPr txBox="1">
            <a:spLocks/>
          </p:cNvSpPr>
          <p:nvPr/>
        </p:nvSpPr>
        <p:spPr>
          <a:xfrm>
            <a:off x="350508" y="3990944"/>
            <a:ext cx="1380430" cy="440820"/>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Z Score of 3</a:t>
            </a:r>
          </a:p>
        </p:txBody>
      </p:sp>
      <p:cxnSp>
        <p:nvCxnSpPr>
          <p:cNvPr id="15" name="Straight Arrow Connector 14">
            <a:extLst>
              <a:ext uri="{FF2B5EF4-FFF2-40B4-BE49-F238E27FC236}">
                <a16:creationId xmlns:a16="http://schemas.microsoft.com/office/drawing/2014/main" id="{472B846A-7EA0-48B7-8E34-83E1FDDCF6AE}"/>
              </a:ext>
            </a:extLst>
          </p:cNvPr>
          <p:cNvCxnSpPr>
            <a:cxnSpLocks/>
            <a:stCxn id="16" idx="3"/>
          </p:cNvCxnSpPr>
          <p:nvPr/>
        </p:nvCxnSpPr>
        <p:spPr>
          <a:xfrm>
            <a:off x="1730937" y="2223018"/>
            <a:ext cx="1335921" cy="57472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6" name="Title 2">
            <a:extLst>
              <a:ext uri="{FF2B5EF4-FFF2-40B4-BE49-F238E27FC236}">
                <a16:creationId xmlns:a16="http://schemas.microsoft.com/office/drawing/2014/main" id="{9DC482D0-ECA3-4BE2-81F6-C9AD00F974B5}"/>
              </a:ext>
            </a:extLst>
          </p:cNvPr>
          <p:cNvSpPr txBox="1">
            <a:spLocks/>
          </p:cNvSpPr>
          <p:nvPr/>
        </p:nvSpPr>
        <p:spPr>
          <a:xfrm>
            <a:off x="350508" y="2002608"/>
            <a:ext cx="1380429" cy="440820"/>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Q1 -1.5*IQR</a:t>
            </a:r>
          </a:p>
        </p:txBody>
      </p:sp>
    </p:spTree>
    <p:extLst>
      <p:ext uri="{BB962C8B-B14F-4D97-AF65-F5344CB8AC3E}">
        <p14:creationId xmlns:p14="http://schemas.microsoft.com/office/powerpoint/2010/main" val="2881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D897F0-4B37-44BC-A8EB-2E2831B6BAC2}"/>
              </a:ext>
            </a:extLst>
          </p:cNvPr>
          <p:cNvPicPr>
            <a:picLocks noChangeAspect="1"/>
          </p:cNvPicPr>
          <p:nvPr/>
        </p:nvPicPr>
        <p:blipFill>
          <a:blip r:embed="rId3"/>
          <a:stretch>
            <a:fillRect/>
          </a:stretch>
        </p:blipFill>
        <p:spPr>
          <a:xfrm>
            <a:off x="0" y="-454784"/>
            <a:ext cx="9247367" cy="5707496"/>
          </a:xfrm>
          <a:prstGeom prst="rect">
            <a:avLst/>
          </a:prstGeom>
        </p:spPr>
      </p:pic>
      <p:sp>
        <p:nvSpPr>
          <p:cNvPr id="3" name="Title 2">
            <a:extLst>
              <a:ext uri="{FF2B5EF4-FFF2-40B4-BE49-F238E27FC236}">
                <a16:creationId xmlns:a16="http://schemas.microsoft.com/office/drawing/2014/main" id="{E8689400-A27B-447B-9017-E4FE0AAC21A5}"/>
              </a:ext>
            </a:extLst>
          </p:cNvPr>
          <p:cNvSpPr>
            <a:spLocks noGrp="1"/>
          </p:cNvSpPr>
          <p:nvPr>
            <p:ph type="title"/>
          </p:nvPr>
        </p:nvSpPr>
        <p:spPr>
          <a:xfrm>
            <a:off x="2097669" y="2499360"/>
            <a:ext cx="5052027" cy="670560"/>
          </a:xfrm>
          <a:solidFill>
            <a:srgbClr val="003B55"/>
          </a:solidFill>
        </p:spPr>
        <p:txBody>
          <a:bodyPr/>
          <a:lstStyle/>
          <a:p>
            <a:pPr algn="ctr"/>
            <a:r>
              <a:rPr lang="en-US" dirty="0">
                <a:solidFill>
                  <a:schemeClr val="bg1"/>
                </a:solidFill>
              </a:rPr>
              <a:t>I-94 Westbound Traffic Data</a:t>
            </a:r>
          </a:p>
        </p:txBody>
      </p:sp>
      <p:sp>
        <p:nvSpPr>
          <p:cNvPr id="2" name="Slide Number Placeholder 1">
            <a:extLst>
              <a:ext uri="{FF2B5EF4-FFF2-40B4-BE49-F238E27FC236}">
                <a16:creationId xmlns:a16="http://schemas.microsoft.com/office/drawing/2014/main" id="{5936977A-2548-442A-9C3F-1123BC831FA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9" name="Oval 8">
            <a:extLst>
              <a:ext uri="{FF2B5EF4-FFF2-40B4-BE49-F238E27FC236}">
                <a16:creationId xmlns:a16="http://schemas.microsoft.com/office/drawing/2014/main" id="{8ACFFFB8-9F2D-4804-AA51-D7E8AD0EC4F6}"/>
              </a:ext>
            </a:extLst>
          </p:cNvPr>
          <p:cNvSpPr/>
          <p:nvPr/>
        </p:nvSpPr>
        <p:spPr>
          <a:xfrm>
            <a:off x="4572000" y="1524000"/>
            <a:ext cx="217714" cy="2177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66F06BB-B21E-4801-80B4-A577B177177C}"/>
              </a:ext>
            </a:extLst>
          </p:cNvPr>
          <p:cNvCxnSpPr>
            <a:cxnSpLocks/>
            <a:endCxn id="9" idx="1"/>
          </p:cNvCxnSpPr>
          <p:nvPr/>
        </p:nvCxnSpPr>
        <p:spPr>
          <a:xfrm>
            <a:off x="3735977" y="566057"/>
            <a:ext cx="867906" cy="98982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6" name="Title 2">
            <a:extLst>
              <a:ext uri="{FF2B5EF4-FFF2-40B4-BE49-F238E27FC236}">
                <a16:creationId xmlns:a16="http://schemas.microsoft.com/office/drawing/2014/main" id="{9C5D4223-F647-46DE-9D9C-B54437CD765F}"/>
              </a:ext>
            </a:extLst>
          </p:cNvPr>
          <p:cNvSpPr txBox="1">
            <a:spLocks/>
          </p:cNvSpPr>
          <p:nvPr/>
        </p:nvSpPr>
        <p:spPr>
          <a:xfrm>
            <a:off x="2841191" y="147901"/>
            <a:ext cx="1789571" cy="432622"/>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ATR Station 301</a:t>
            </a:r>
          </a:p>
        </p:txBody>
      </p:sp>
    </p:spTree>
    <p:extLst>
      <p:ext uri="{BB962C8B-B14F-4D97-AF65-F5344CB8AC3E}">
        <p14:creationId xmlns:p14="http://schemas.microsoft.com/office/powerpoint/2010/main" val="225247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7E91FD-A791-435A-A894-B00F5F6A9B0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8" name="Rectangle 7">
            <a:extLst>
              <a:ext uri="{FF2B5EF4-FFF2-40B4-BE49-F238E27FC236}">
                <a16:creationId xmlns:a16="http://schemas.microsoft.com/office/drawing/2014/main" id="{9F024939-93A0-4B87-B9BF-5515F4120F3F}"/>
              </a:ext>
            </a:extLst>
          </p:cNvPr>
          <p:cNvSpPr/>
          <p:nvPr/>
        </p:nvSpPr>
        <p:spPr>
          <a:xfrm>
            <a:off x="0"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963044E-123B-4634-A2CA-7FE9322F00FB}"/>
              </a:ext>
            </a:extLst>
          </p:cNvPr>
          <p:cNvPicPr>
            <a:picLocks noChangeAspect="1"/>
          </p:cNvPicPr>
          <p:nvPr/>
        </p:nvPicPr>
        <p:blipFill>
          <a:blip r:embed="rId2"/>
          <a:stretch>
            <a:fillRect/>
          </a:stretch>
        </p:blipFill>
        <p:spPr>
          <a:xfrm>
            <a:off x="0" y="135355"/>
            <a:ext cx="9144000" cy="4872790"/>
          </a:xfrm>
          <a:prstGeom prst="rect">
            <a:avLst/>
          </a:prstGeom>
        </p:spPr>
      </p:pic>
      <p:sp>
        <p:nvSpPr>
          <p:cNvPr id="13" name="Oval 12">
            <a:extLst>
              <a:ext uri="{FF2B5EF4-FFF2-40B4-BE49-F238E27FC236}">
                <a16:creationId xmlns:a16="http://schemas.microsoft.com/office/drawing/2014/main" id="{08D1E7BB-3B54-4EDC-B95B-268642D11711}"/>
              </a:ext>
            </a:extLst>
          </p:cNvPr>
          <p:cNvSpPr/>
          <p:nvPr/>
        </p:nvSpPr>
        <p:spPr>
          <a:xfrm>
            <a:off x="1071154" y="4281868"/>
            <a:ext cx="217714" cy="2177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E8FAC1E-7445-49BA-A686-60801CC2B667}"/>
              </a:ext>
            </a:extLst>
          </p:cNvPr>
          <p:cNvCxnSpPr>
            <a:cxnSpLocks/>
            <a:stCxn id="15" idx="2"/>
            <a:endCxn id="13" idx="6"/>
          </p:cNvCxnSpPr>
          <p:nvPr/>
        </p:nvCxnSpPr>
        <p:spPr>
          <a:xfrm flipH="1">
            <a:off x="1288868" y="3956699"/>
            <a:ext cx="1236618" cy="43402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CA54F5F4-F2A7-445C-B88F-51143B73B83E}"/>
              </a:ext>
            </a:extLst>
          </p:cNvPr>
          <p:cNvSpPr txBox="1">
            <a:spLocks/>
          </p:cNvSpPr>
          <p:nvPr/>
        </p:nvSpPr>
        <p:spPr>
          <a:xfrm>
            <a:off x="1630700" y="3524077"/>
            <a:ext cx="1789571" cy="432622"/>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What happened?</a:t>
            </a:r>
          </a:p>
        </p:txBody>
      </p:sp>
    </p:spTree>
    <p:extLst>
      <p:ext uri="{BB962C8B-B14F-4D97-AF65-F5344CB8AC3E}">
        <p14:creationId xmlns:p14="http://schemas.microsoft.com/office/powerpoint/2010/main" val="284368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0A92-245F-45F9-B0D5-C7872A8AEB85}"/>
              </a:ext>
            </a:extLst>
          </p:cNvPr>
          <p:cNvSpPr>
            <a:spLocks noGrp="1"/>
          </p:cNvSpPr>
          <p:nvPr>
            <p:ph type="title"/>
          </p:nvPr>
        </p:nvSpPr>
        <p:spPr>
          <a:xfrm>
            <a:off x="718300" y="749"/>
            <a:ext cx="5168348" cy="1152189"/>
          </a:xfrm>
        </p:spPr>
        <p:txBody>
          <a:bodyPr/>
          <a:lstStyle/>
          <a:p>
            <a:r>
              <a:rPr lang="en-US" b="1" dirty="0"/>
              <a:t>The art of creating a mediocre model</a:t>
            </a:r>
          </a:p>
        </p:txBody>
      </p:sp>
      <p:sp>
        <p:nvSpPr>
          <p:cNvPr id="3" name="Text Placeholder 2">
            <a:extLst>
              <a:ext uri="{FF2B5EF4-FFF2-40B4-BE49-F238E27FC236}">
                <a16:creationId xmlns:a16="http://schemas.microsoft.com/office/drawing/2014/main" id="{09EC4784-D423-4122-862F-BCAF0C822B4C}"/>
              </a:ext>
            </a:extLst>
          </p:cNvPr>
          <p:cNvSpPr>
            <a:spLocks noGrp="1"/>
          </p:cNvSpPr>
          <p:nvPr>
            <p:ph type="body" idx="1"/>
          </p:nvPr>
        </p:nvSpPr>
        <p:spPr>
          <a:xfrm>
            <a:off x="718300" y="1081500"/>
            <a:ext cx="4291022" cy="4062000"/>
          </a:xfrm>
        </p:spPr>
        <p:txBody>
          <a:bodyPr/>
          <a:lstStyle/>
          <a:p>
            <a:r>
              <a:rPr lang="en-US" i="1" dirty="0"/>
              <a:t>Generalizing the pattern </a:t>
            </a:r>
            <a:r>
              <a:rPr lang="en-US" dirty="0"/>
              <a:t>is the most critical</a:t>
            </a:r>
            <a:endParaRPr lang="en-US" i="1" dirty="0"/>
          </a:p>
          <a:p>
            <a:pPr lvl="1"/>
            <a:endParaRPr lang="en-US" i="1" dirty="0"/>
          </a:p>
          <a:p>
            <a:r>
              <a:rPr lang="en-US" b="1" dirty="0"/>
              <a:t>Too good of a model</a:t>
            </a:r>
          </a:p>
          <a:p>
            <a:pPr lvl="1"/>
            <a:r>
              <a:rPr lang="en-US" dirty="0"/>
              <a:t>Too few anomalies</a:t>
            </a:r>
          </a:p>
          <a:p>
            <a:r>
              <a:rPr lang="en-US" b="1" dirty="0"/>
              <a:t>Too crappy of a model</a:t>
            </a:r>
          </a:p>
          <a:p>
            <a:pPr lvl="1"/>
            <a:r>
              <a:rPr lang="en-US" dirty="0"/>
              <a:t>Everything is an anomaly</a:t>
            </a:r>
          </a:p>
        </p:txBody>
      </p:sp>
      <p:sp>
        <p:nvSpPr>
          <p:cNvPr id="4" name="Slide Number Placeholder 3">
            <a:extLst>
              <a:ext uri="{FF2B5EF4-FFF2-40B4-BE49-F238E27FC236}">
                <a16:creationId xmlns:a16="http://schemas.microsoft.com/office/drawing/2014/main" id="{A29E21C6-6303-4B8A-B51E-25540E6C112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6C132D40-FF61-475F-859C-8F8A6FBB7859}"/>
              </a:ext>
            </a:extLst>
          </p:cNvPr>
          <p:cNvPicPr>
            <a:picLocks noChangeAspect="1"/>
          </p:cNvPicPr>
          <p:nvPr/>
        </p:nvPicPr>
        <p:blipFill rotWithShape="1">
          <a:blip r:embed="rId2"/>
          <a:srcRect l="55700" r="4719"/>
          <a:stretch/>
        </p:blipFill>
        <p:spPr>
          <a:xfrm>
            <a:off x="5886648" y="0"/>
            <a:ext cx="3257352" cy="5143500"/>
          </a:xfrm>
          <a:prstGeom prst="rect">
            <a:avLst/>
          </a:prstGeom>
        </p:spPr>
      </p:pic>
    </p:spTree>
    <p:extLst>
      <p:ext uri="{BB962C8B-B14F-4D97-AF65-F5344CB8AC3E}">
        <p14:creationId xmlns:p14="http://schemas.microsoft.com/office/powerpoint/2010/main" val="289060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41C0-073B-45CE-B872-84B208F630D9}"/>
              </a:ext>
            </a:extLst>
          </p:cNvPr>
          <p:cNvSpPr>
            <a:spLocks noGrp="1"/>
          </p:cNvSpPr>
          <p:nvPr>
            <p:ph type="title"/>
          </p:nvPr>
        </p:nvSpPr>
        <p:spPr>
          <a:xfrm>
            <a:off x="718300" y="750"/>
            <a:ext cx="6761100" cy="857400"/>
          </a:xfrm>
        </p:spPr>
        <p:txBody>
          <a:bodyPr/>
          <a:lstStyle/>
          <a:p>
            <a:r>
              <a:rPr lang="en-US" b="1" dirty="0"/>
              <a:t>Seasonality &amp; Trend</a:t>
            </a:r>
          </a:p>
        </p:txBody>
      </p:sp>
      <p:sp>
        <p:nvSpPr>
          <p:cNvPr id="3" name="Text Placeholder 2">
            <a:extLst>
              <a:ext uri="{FF2B5EF4-FFF2-40B4-BE49-F238E27FC236}">
                <a16:creationId xmlns:a16="http://schemas.microsoft.com/office/drawing/2014/main" id="{43384940-1A7B-4E05-BB4C-C416B0645C84}"/>
              </a:ext>
            </a:extLst>
          </p:cNvPr>
          <p:cNvSpPr>
            <a:spLocks noGrp="1"/>
          </p:cNvSpPr>
          <p:nvPr>
            <p:ph type="body" idx="1"/>
          </p:nvPr>
        </p:nvSpPr>
        <p:spPr>
          <a:xfrm>
            <a:off x="718300" y="858150"/>
            <a:ext cx="6761100" cy="2980500"/>
          </a:xfrm>
        </p:spPr>
        <p:txBody>
          <a:bodyPr/>
          <a:lstStyle/>
          <a:p>
            <a:r>
              <a:rPr lang="en-US" i="1" dirty="0"/>
              <a:t>Seasonality</a:t>
            </a:r>
          </a:p>
          <a:p>
            <a:pPr lvl="1"/>
            <a:r>
              <a:rPr lang="en-US" dirty="0"/>
              <a:t>Yearly</a:t>
            </a:r>
          </a:p>
          <a:p>
            <a:pPr lvl="1"/>
            <a:r>
              <a:rPr lang="en-US" dirty="0"/>
              <a:t>Weekly</a:t>
            </a:r>
          </a:p>
          <a:p>
            <a:pPr lvl="1"/>
            <a:r>
              <a:rPr lang="en-US" dirty="0"/>
              <a:t>Daily</a:t>
            </a:r>
          </a:p>
          <a:p>
            <a:pPr lvl="1"/>
            <a:r>
              <a:rPr lang="en-US" dirty="0"/>
              <a:t>Holiday Related</a:t>
            </a:r>
          </a:p>
          <a:p>
            <a:pPr lvl="2"/>
            <a:r>
              <a:rPr lang="en-US" dirty="0"/>
              <a:t>Moving Holidays**</a:t>
            </a:r>
          </a:p>
          <a:p>
            <a:pPr lvl="1"/>
            <a:endParaRPr lang="en-US" dirty="0"/>
          </a:p>
          <a:p>
            <a:r>
              <a:rPr lang="en-US" i="1" dirty="0"/>
              <a:t>Trend</a:t>
            </a:r>
          </a:p>
          <a:p>
            <a:pPr lvl="1"/>
            <a:r>
              <a:rPr lang="en-US" dirty="0"/>
              <a:t>Change in behavior</a:t>
            </a:r>
          </a:p>
          <a:p>
            <a:pPr lvl="1"/>
            <a:r>
              <a:rPr lang="en-US" dirty="0"/>
              <a:t>Change in population</a:t>
            </a:r>
          </a:p>
        </p:txBody>
      </p:sp>
      <p:sp>
        <p:nvSpPr>
          <p:cNvPr id="4" name="Slide Number Placeholder 3">
            <a:extLst>
              <a:ext uri="{FF2B5EF4-FFF2-40B4-BE49-F238E27FC236}">
                <a16:creationId xmlns:a16="http://schemas.microsoft.com/office/drawing/2014/main" id="{1CF75B7C-9678-43C0-8AA3-4E58EC8F585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4BD9AF91-2D1A-481C-867E-B8D28E114CAE}"/>
              </a:ext>
            </a:extLst>
          </p:cNvPr>
          <p:cNvPicPr>
            <a:picLocks noChangeAspect="1"/>
          </p:cNvPicPr>
          <p:nvPr/>
        </p:nvPicPr>
        <p:blipFill>
          <a:blip r:embed="rId3"/>
          <a:stretch>
            <a:fillRect/>
          </a:stretch>
        </p:blipFill>
        <p:spPr>
          <a:xfrm>
            <a:off x="5286676" y="0"/>
            <a:ext cx="3857324" cy="5143500"/>
          </a:xfrm>
          <a:prstGeom prst="rect">
            <a:avLst/>
          </a:prstGeom>
        </p:spPr>
      </p:pic>
    </p:spTree>
    <p:extLst>
      <p:ext uri="{BB962C8B-B14F-4D97-AF65-F5344CB8AC3E}">
        <p14:creationId xmlns:p14="http://schemas.microsoft.com/office/powerpoint/2010/main" val="353458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76FD39-F50C-4CEC-AEA9-E93D058F2FE3}"/>
              </a:ext>
            </a:extLst>
          </p:cNvPr>
          <p:cNvPicPr>
            <a:picLocks noChangeAspect="1"/>
          </p:cNvPicPr>
          <p:nvPr/>
        </p:nvPicPr>
        <p:blipFill rotWithShape="1">
          <a:blip r:embed="rId2"/>
          <a:srcRect t="5266" r="58572" b="11969"/>
          <a:stretch/>
        </p:blipFill>
        <p:spPr>
          <a:xfrm>
            <a:off x="2461803" y="0"/>
            <a:ext cx="4914357" cy="1871009"/>
          </a:xfrm>
          <a:prstGeom prst="rect">
            <a:avLst/>
          </a:prstGeom>
        </p:spPr>
      </p:pic>
      <p:sp>
        <p:nvSpPr>
          <p:cNvPr id="2" name="Title 1">
            <a:extLst>
              <a:ext uri="{FF2B5EF4-FFF2-40B4-BE49-F238E27FC236}">
                <a16:creationId xmlns:a16="http://schemas.microsoft.com/office/drawing/2014/main" id="{15F7AAA9-31A8-4BCA-974A-9AFE8BD0A654}"/>
              </a:ext>
            </a:extLst>
          </p:cNvPr>
          <p:cNvSpPr>
            <a:spLocks noGrp="1"/>
          </p:cNvSpPr>
          <p:nvPr>
            <p:ph type="title"/>
          </p:nvPr>
        </p:nvSpPr>
        <p:spPr>
          <a:xfrm>
            <a:off x="509543" y="1194099"/>
            <a:ext cx="1528511" cy="657103"/>
          </a:xfrm>
        </p:spPr>
        <p:txBody>
          <a:bodyPr/>
          <a:lstStyle/>
          <a:p>
            <a:pPr algn="ctr"/>
            <a:r>
              <a:rPr lang="en-US" dirty="0"/>
              <a:t>Original</a:t>
            </a:r>
          </a:p>
        </p:txBody>
      </p:sp>
      <p:sp>
        <p:nvSpPr>
          <p:cNvPr id="4" name="Slide Number Placeholder 3">
            <a:extLst>
              <a:ext uri="{FF2B5EF4-FFF2-40B4-BE49-F238E27FC236}">
                <a16:creationId xmlns:a16="http://schemas.microsoft.com/office/drawing/2014/main" id="{77CBF3BC-40D9-4C91-A5A6-3B266B21172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EB656B5B-A09A-40A7-9996-15D1B281F266}"/>
              </a:ext>
            </a:extLst>
          </p:cNvPr>
          <p:cNvPicPr>
            <a:picLocks noChangeAspect="1"/>
          </p:cNvPicPr>
          <p:nvPr/>
        </p:nvPicPr>
        <p:blipFill rotWithShape="1">
          <a:blip r:embed="rId2"/>
          <a:srcRect l="57619" b="9430"/>
          <a:stretch/>
        </p:blipFill>
        <p:spPr>
          <a:xfrm>
            <a:off x="2578011" y="2571750"/>
            <a:ext cx="4982289" cy="2029097"/>
          </a:xfrm>
          <a:prstGeom prst="rect">
            <a:avLst/>
          </a:prstGeom>
        </p:spPr>
      </p:pic>
      <p:sp>
        <p:nvSpPr>
          <p:cNvPr id="9" name="Title 1">
            <a:extLst>
              <a:ext uri="{FF2B5EF4-FFF2-40B4-BE49-F238E27FC236}">
                <a16:creationId xmlns:a16="http://schemas.microsoft.com/office/drawing/2014/main" id="{A378DD8A-CBD3-4766-B1FA-C56F2F3CD5AA}"/>
              </a:ext>
            </a:extLst>
          </p:cNvPr>
          <p:cNvSpPr txBox="1">
            <a:spLocks/>
          </p:cNvSpPr>
          <p:nvPr/>
        </p:nvSpPr>
        <p:spPr>
          <a:xfrm>
            <a:off x="300536" y="2511696"/>
            <a:ext cx="1946524" cy="657103"/>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dirty="0"/>
              <a:t>Seasonal</a:t>
            </a:r>
          </a:p>
        </p:txBody>
      </p:sp>
      <p:sp>
        <p:nvSpPr>
          <p:cNvPr id="10" name="Title 1">
            <a:extLst>
              <a:ext uri="{FF2B5EF4-FFF2-40B4-BE49-F238E27FC236}">
                <a16:creationId xmlns:a16="http://schemas.microsoft.com/office/drawing/2014/main" id="{B495BAFA-36BA-4AAF-A388-8745B77F8CA7}"/>
              </a:ext>
            </a:extLst>
          </p:cNvPr>
          <p:cNvSpPr txBox="1">
            <a:spLocks/>
          </p:cNvSpPr>
          <p:nvPr/>
        </p:nvSpPr>
        <p:spPr>
          <a:xfrm>
            <a:off x="509542" y="3311083"/>
            <a:ext cx="1528511" cy="657103"/>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dirty="0"/>
              <a:t>Trend</a:t>
            </a:r>
          </a:p>
        </p:txBody>
      </p:sp>
      <p:sp>
        <p:nvSpPr>
          <p:cNvPr id="11" name="Title 1">
            <a:extLst>
              <a:ext uri="{FF2B5EF4-FFF2-40B4-BE49-F238E27FC236}">
                <a16:creationId xmlns:a16="http://schemas.microsoft.com/office/drawing/2014/main" id="{D50E0381-84BB-4169-BB7B-CE509B9545F1}"/>
              </a:ext>
            </a:extLst>
          </p:cNvPr>
          <p:cNvSpPr txBox="1">
            <a:spLocks/>
          </p:cNvSpPr>
          <p:nvPr/>
        </p:nvSpPr>
        <p:spPr>
          <a:xfrm>
            <a:off x="300536" y="4110471"/>
            <a:ext cx="1946524" cy="657103"/>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dirty="0"/>
              <a:t>Residuals</a:t>
            </a:r>
          </a:p>
        </p:txBody>
      </p:sp>
      <p:sp>
        <p:nvSpPr>
          <p:cNvPr id="12" name="Rectangle 11">
            <a:extLst>
              <a:ext uri="{FF2B5EF4-FFF2-40B4-BE49-F238E27FC236}">
                <a16:creationId xmlns:a16="http://schemas.microsoft.com/office/drawing/2014/main" id="{A083EDDC-8CA6-455C-A759-B8BC66411F7A}"/>
              </a:ext>
            </a:extLst>
          </p:cNvPr>
          <p:cNvSpPr/>
          <p:nvPr/>
        </p:nvSpPr>
        <p:spPr>
          <a:xfrm>
            <a:off x="300536" y="3239589"/>
            <a:ext cx="7371715" cy="809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157C71-6321-493A-BD69-7C142F348ABA}"/>
              </a:ext>
            </a:extLst>
          </p:cNvPr>
          <p:cNvSpPr/>
          <p:nvPr/>
        </p:nvSpPr>
        <p:spPr>
          <a:xfrm>
            <a:off x="409303" y="4195898"/>
            <a:ext cx="7150997" cy="809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1AFFFE-9EBE-4261-BD91-1E2FFFB14FDB}"/>
              </a:ext>
            </a:extLst>
          </p:cNvPr>
          <p:cNvSpPr/>
          <p:nvPr/>
        </p:nvSpPr>
        <p:spPr>
          <a:xfrm>
            <a:off x="448829" y="2529776"/>
            <a:ext cx="7371715" cy="8098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90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dirty="0"/>
              <a:t>I-94 Westbound Trend</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81F07797-0872-421A-BFAF-5F9A508F6B99}"/>
              </a:ext>
            </a:extLst>
          </p:cNvPr>
          <p:cNvPicPr>
            <a:picLocks noChangeAspect="1"/>
          </p:cNvPicPr>
          <p:nvPr/>
        </p:nvPicPr>
        <p:blipFill rotWithShape="1">
          <a:blip r:embed="rId2"/>
          <a:srcRect b="81295"/>
          <a:stretch/>
        </p:blipFill>
        <p:spPr>
          <a:xfrm>
            <a:off x="0" y="1371119"/>
            <a:ext cx="7664073" cy="2401261"/>
          </a:xfrm>
          <a:prstGeom prst="rect">
            <a:avLst/>
          </a:prstGeom>
        </p:spPr>
      </p:pic>
    </p:spTree>
    <p:extLst>
      <p:ext uri="{BB962C8B-B14F-4D97-AF65-F5344CB8AC3E}">
        <p14:creationId xmlns:p14="http://schemas.microsoft.com/office/powerpoint/2010/main" val="396308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dirty="0"/>
              <a:t>I-94 Westbound Holidays</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pic>
        <p:nvPicPr>
          <p:cNvPr id="5" name="Picture 4">
            <a:extLst>
              <a:ext uri="{FF2B5EF4-FFF2-40B4-BE49-F238E27FC236}">
                <a16:creationId xmlns:a16="http://schemas.microsoft.com/office/drawing/2014/main" id="{F098734D-3AAC-4E6F-83F8-061EB59F1DF4}"/>
              </a:ext>
            </a:extLst>
          </p:cNvPr>
          <p:cNvPicPr>
            <a:picLocks noChangeAspect="1"/>
          </p:cNvPicPr>
          <p:nvPr/>
        </p:nvPicPr>
        <p:blipFill rotWithShape="1">
          <a:blip r:embed="rId2"/>
          <a:srcRect t="20097" b="61352"/>
          <a:stretch/>
        </p:blipFill>
        <p:spPr>
          <a:xfrm>
            <a:off x="0" y="1391666"/>
            <a:ext cx="7595695" cy="2360168"/>
          </a:xfrm>
          <a:prstGeom prst="rect">
            <a:avLst/>
          </a:prstGeom>
        </p:spPr>
      </p:pic>
    </p:spTree>
    <p:extLst>
      <p:ext uri="{BB962C8B-B14F-4D97-AF65-F5344CB8AC3E}">
        <p14:creationId xmlns:p14="http://schemas.microsoft.com/office/powerpoint/2010/main" val="1163328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dirty="0"/>
              <a:t>I-94 Westbound Yearly</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DD783D72-303A-42B3-8E7F-84EAE4A8C0C8}"/>
              </a:ext>
            </a:extLst>
          </p:cNvPr>
          <p:cNvPicPr>
            <a:picLocks noChangeAspect="1"/>
          </p:cNvPicPr>
          <p:nvPr/>
        </p:nvPicPr>
        <p:blipFill rotWithShape="1">
          <a:blip r:embed="rId2"/>
          <a:srcRect t="39884" b="41720"/>
          <a:stretch/>
        </p:blipFill>
        <p:spPr>
          <a:xfrm>
            <a:off x="0" y="1396237"/>
            <a:ext cx="7629839" cy="2351025"/>
          </a:xfrm>
          <a:prstGeom prst="rect">
            <a:avLst/>
          </a:prstGeom>
        </p:spPr>
      </p:pic>
    </p:spTree>
    <p:extLst>
      <p:ext uri="{BB962C8B-B14F-4D97-AF65-F5344CB8AC3E}">
        <p14:creationId xmlns:p14="http://schemas.microsoft.com/office/powerpoint/2010/main" val="137128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4110224" y="29700"/>
            <a:ext cx="3731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6000" dirty="0"/>
              <a:t>Why Listen?</a:t>
            </a:r>
            <a:endParaRPr sz="6000" dirty="0"/>
          </a:p>
        </p:txBody>
      </p:sp>
      <p:sp>
        <p:nvSpPr>
          <p:cNvPr id="3851" name="Shape 3851"/>
          <p:cNvSpPr txBox="1">
            <a:spLocks noGrp="1"/>
          </p:cNvSpPr>
          <p:nvPr>
            <p:ph type="subTitle" idx="4294967295"/>
          </p:nvPr>
        </p:nvSpPr>
        <p:spPr>
          <a:xfrm>
            <a:off x="4054564" y="1189500"/>
            <a:ext cx="3731400" cy="3159547"/>
          </a:xfrm>
          <a:prstGeom prst="rect">
            <a:avLst/>
          </a:prstGeom>
        </p:spPr>
        <p:txBody>
          <a:bodyPr spcFirstLastPara="1" wrap="square" lIns="91425" tIns="91425" rIns="91425" bIns="91425" anchor="t" anchorCtr="0">
            <a:noAutofit/>
          </a:bodyPr>
          <a:lstStyle/>
          <a:p>
            <a:pPr marL="0" lvl="0" indent="0">
              <a:buNone/>
            </a:pPr>
            <a:r>
              <a:rPr lang="en-US" b="1" dirty="0">
                <a:latin typeface="Titillium Web"/>
                <a:ea typeface="Titillium Web"/>
                <a:cs typeface="Titillium Web"/>
                <a:sym typeface="Titillium Web"/>
              </a:rPr>
              <a:t>Intro Anomaly Detection</a:t>
            </a:r>
          </a:p>
          <a:p>
            <a:pPr marL="342900" indent="-342900">
              <a:buFont typeface="Arial" panose="020B0604020202020204" pitchFamily="34" charset="0"/>
              <a:buChar char="•"/>
            </a:pPr>
            <a:r>
              <a:rPr lang="en-US" b="1" dirty="0">
                <a:latin typeface="Titillium Web"/>
                <a:ea typeface="Titillium Web"/>
                <a:cs typeface="Titillium Web"/>
                <a:sym typeface="Titillium Web"/>
              </a:rPr>
              <a:t>What &amp; Why</a:t>
            </a:r>
          </a:p>
          <a:p>
            <a:pPr marL="0" lvl="0" indent="0">
              <a:buNone/>
            </a:pPr>
            <a:r>
              <a:rPr lang="en-US" b="1" dirty="0">
                <a:latin typeface="Titillium Web"/>
                <a:ea typeface="Titillium Web"/>
                <a:cs typeface="Titillium Web"/>
                <a:sym typeface="Titillium Web"/>
              </a:rPr>
              <a:t>Anomaly Detection Methods</a:t>
            </a:r>
          </a:p>
          <a:p>
            <a:pPr marL="342900" indent="-342900">
              <a:buFont typeface="Arial" panose="020B0604020202020204" pitchFamily="34" charset="0"/>
              <a:buChar char="•"/>
            </a:pPr>
            <a:r>
              <a:rPr lang="en-US" b="1" dirty="0">
                <a:latin typeface="Titillium Web"/>
                <a:sym typeface="Titillium Web"/>
              </a:rPr>
              <a:t>Basic</a:t>
            </a:r>
          </a:p>
          <a:p>
            <a:pPr marL="342900" indent="-342900">
              <a:buFont typeface="Arial" panose="020B0604020202020204" pitchFamily="34" charset="0"/>
              <a:buChar char="•"/>
            </a:pPr>
            <a:r>
              <a:rPr lang="en-US" b="1" dirty="0">
                <a:latin typeface="Titillium Web"/>
                <a:sym typeface="Titillium Web"/>
              </a:rPr>
              <a:t>More Complex</a:t>
            </a:r>
          </a:p>
          <a:p>
            <a:pPr marL="342900" indent="-342900">
              <a:buFont typeface="Arial" panose="020B0604020202020204" pitchFamily="34" charset="0"/>
              <a:buChar char="•"/>
            </a:pPr>
            <a:r>
              <a:rPr lang="en-US" b="1" dirty="0">
                <a:latin typeface="Titillium Web"/>
                <a:sym typeface="Titillium Web"/>
              </a:rPr>
              <a:t>Advanced</a:t>
            </a:r>
          </a:p>
        </p:txBody>
      </p:sp>
      <p:sp>
        <p:nvSpPr>
          <p:cNvPr id="3853" name="Shape 38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pic>
        <p:nvPicPr>
          <p:cNvPr id="4" name="Picture 3">
            <a:extLst>
              <a:ext uri="{FF2B5EF4-FFF2-40B4-BE49-F238E27FC236}">
                <a16:creationId xmlns:a16="http://schemas.microsoft.com/office/drawing/2014/main" id="{F33D8637-2FA7-4CC0-B8CD-8ABE1DF78B52}"/>
              </a:ext>
            </a:extLst>
          </p:cNvPr>
          <p:cNvPicPr>
            <a:picLocks noChangeAspect="1"/>
          </p:cNvPicPr>
          <p:nvPr/>
        </p:nvPicPr>
        <p:blipFill>
          <a:blip r:embed="rId3"/>
          <a:stretch>
            <a:fillRect/>
          </a:stretch>
        </p:blipFill>
        <p:spPr>
          <a:xfrm>
            <a:off x="-520313" y="665803"/>
            <a:ext cx="4477697" cy="4477697"/>
          </a:xfrm>
          <a:prstGeom prst="rect">
            <a:avLst/>
          </a:prstGeom>
        </p:spPr>
      </p:pic>
    </p:spTree>
    <p:extLst>
      <p:ext uri="{BB962C8B-B14F-4D97-AF65-F5344CB8AC3E}">
        <p14:creationId xmlns:p14="http://schemas.microsoft.com/office/powerpoint/2010/main" val="2993421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dirty="0"/>
              <a:t>I-94 Westbound Weekly**</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7C1DACEA-D19C-4EBB-88D8-7909FAB51BC9}"/>
              </a:ext>
            </a:extLst>
          </p:cNvPr>
          <p:cNvPicPr>
            <a:picLocks noChangeAspect="1"/>
          </p:cNvPicPr>
          <p:nvPr/>
        </p:nvPicPr>
        <p:blipFill rotWithShape="1">
          <a:blip r:embed="rId2"/>
          <a:srcRect t="60052" b="20089"/>
          <a:stretch/>
        </p:blipFill>
        <p:spPr>
          <a:xfrm>
            <a:off x="33641" y="1296551"/>
            <a:ext cx="7667262" cy="2550398"/>
          </a:xfrm>
          <a:prstGeom prst="rect">
            <a:avLst/>
          </a:prstGeom>
        </p:spPr>
      </p:pic>
    </p:spTree>
    <p:extLst>
      <p:ext uri="{BB962C8B-B14F-4D97-AF65-F5344CB8AC3E}">
        <p14:creationId xmlns:p14="http://schemas.microsoft.com/office/powerpoint/2010/main" val="359080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CF46-D06D-4ECB-AA3B-3EEE0E5C1172}"/>
              </a:ext>
            </a:extLst>
          </p:cNvPr>
          <p:cNvSpPr>
            <a:spLocks noGrp="1"/>
          </p:cNvSpPr>
          <p:nvPr>
            <p:ph type="title"/>
          </p:nvPr>
        </p:nvSpPr>
        <p:spPr>
          <a:xfrm>
            <a:off x="718300" y="750"/>
            <a:ext cx="6761100" cy="857400"/>
          </a:xfrm>
        </p:spPr>
        <p:txBody>
          <a:bodyPr/>
          <a:lstStyle/>
          <a:p>
            <a:r>
              <a:rPr lang="en-US" dirty="0"/>
              <a:t>I-94 Westbound Daily</a:t>
            </a:r>
          </a:p>
        </p:txBody>
      </p:sp>
      <p:sp>
        <p:nvSpPr>
          <p:cNvPr id="4" name="Slide Number Placeholder 3">
            <a:extLst>
              <a:ext uri="{FF2B5EF4-FFF2-40B4-BE49-F238E27FC236}">
                <a16:creationId xmlns:a16="http://schemas.microsoft.com/office/drawing/2014/main" id="{52905AC0-CA32-4C8C-A544-7BA39216C41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pic>
        <p:nvPicPr>
          <p:cNvPr id="8" name="Picture 7">
            <a:extLst>
              <a:ext uri="{FF2B5EF4-FFF2-40B4-BE49-F238E27FC236}">
                <a16:creationId xmlns:a16="http://schemas.microsoft.com/office/drawing/2014/main" id="{EAC6C99F-8A0F-4F13-BF55-A03F32E1C257}"/>
              </a:ext>
            </a:extLst>
          </p:cNvPr>
          <p:cNvPicPr>
            <a:picLocks noChangeAspect="1"/>
          </p:cNvPicPr>
          <p:nvPr/>
        </p:nvPicPr>
        <p:blipFill rotWithShape="1">
          <a:blip r:embed="rId2"/>
          <a:srcRect t="79768" b="1681"/>
          <a:stretch/>
        </p:blipFill>
        <p:spPr>
          <a:xfrm>
            <a:off x="0" y="1382248"/>
            <a:ext cx="7656294" cy="2379003"/>
          </a:xfrm>
          <a:prstGeom prst="rect">
            <a:avLst/>
          </a:prstGeom>
        </p:spPr>
      </p:pic>
    </p:spTree>
    <p:extLst>
      <p:ext uri="{BB962C8B-B14F-4D97-AF65-F5344CB8AC3E}">
        <p14:creationId xmlns:p14="http://schemas.microsoft.com/office/powerpoint/2010/main" val="311137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05F726-7171-4C4F-BF35-C55D2F00F468}"/>
              </a:ext>
            </a:extLst>
          </p:cNvPr>
          <p:cNvSpPr/>
          <p:nvPr/>
        </p:nvSpPr>
        <p:spPr>
          <a:xfrm>
            <a:off x="7482177" y="0"/>
            <a:ext cx="1661823" cy="1220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1A79C5-F0C0-4272-951F-4022D22AAF8E}"/>
              </a:ext>
            </a:extLst>
          </p:cNvPr>
          <p:cNvPicPr>
            <a:picLocks noChangeAspect="1"/>
          </p:cNvPicPr>
          <p:nvPr/>
        </p:nvPicPr>
        <p:blipFill>
          <a:blip r:embed="rId3"/>
          <a:stretch>
            <a:fillRect/>
          </a:stretch>
        </p:blipFill>
        <p:spPr>
          <a:xfrm>
            <a:off x="0" y="724061"/>
            <a:ext cx="9144000" cy="4389740"/>
          </a:xfrm>
          <a:prstGeom prst="rect">
            <a:avLst/>
          </a:prstGeom>
        </p:spPr>
      </p:pic>
      <p:sp>
        <p:nvSpPr>
          <p:cNvPr id="2" name="Title 1">
            <a:extLst>
              <a:ext uri="{FF2B5EF4-FFF2-40B4-BE49-F238E27FC236}">
                <a16:creationId xmlns:a16="http://schemas.microsoft.com/office/drawing/2014/main" id="{4BBCB0B7-6CF2-4A3A-8925-32D41F500DF3}"/>
              </a:ext>
            </a:extLst>
          </p:cNvPr>
          <p:cNvSpPr>
            <a:spLocks noGrp="1"/>
          </p:cNvSpPr>
          <p:nvPr>
            <p:ph type="title"/>
          </p:nvPr>
        </p:nvSpPr>
        <p:spPr>
          <a:xfrm>
            <a:off x="718300" y="750"/>
            <a:ext cx="6761100" cy="857400"/>
          </a:xfrm>
        </p:spPr>
        <p:txBody>
          <a:bodyPr/>
          <a:lstStyle/>
          <a:p>
            <a:r>
              <a:rPr lang="en-US" dirty="0"/>
              <a:t>How to ‘detect’ anomalies</a:t>
            </a:r>
          </a:p>
        </p:txBody>
      </p:sp>
      <p:sp>
        <p:nvSpPr>
          <p:cNvPr id="3" name="Text Placeholder 2">
            <a:extLst>
              <a:ext uri="{FF2B5EF4-FFF2-40B4-BE49-F238E27FC236}">
                <a16:creationId xmlns:a16="http://schemas.microsoft.com/office/drawing/2014/main" id="{2959D268-0A04-4D94-99D5-C1E0AD32F83C}"/>
              </a:ext>
            </a:extLst>
          </p:cNvPr>
          <p:cNvSpPr>
            <a:spLocks noGrp="1"/>
          </p:cNvSpPr>
          <p:nvPr>
            <p:ph type="body" idx="1"/>
          </p:nvPr>
        </p:nvSpPr>
        <p:spPr>
          <a:xfrm>
            <a:off x="715523" y="787180"/>
            <a:ext cx="2724615" cy="3759893"/>
          </a:xfrm>
        </p:spPr>
        <p:txBody>
          <a:bodyPr/>
          <a:lstStyle/>
          <a:p>
            <a:r>
              <a:rPr lang="en-US" dirty="0"/>
              <a:t>Look for places where the ‘mediocre’ model is off</a:t>
            </a:r>
          </a:p>
        </p:txBody>
      </p:sp>
      <p:sp>
        <p:nvSpPr>
          <p:cNvPr id="4" name="Slide Number Placeholder 3">
            <a:extLst>
              <a:ext uri="{FF2B5EF4-FFF2-40B4-BE49-F238E27FC236}">
                <a16:creationId xmlns:a16="http://schemas.microsoft.com/office/drawing/2014/main" id="{3EB26CAF-E26C-4E4C-823A-BE16C362B4B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1204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05F726-7171-4C4F-BF35-C55D2F00F468}"/>
              </a:ext>
            </a:extLst>
          </p:cNvPr>
          <p:cNvSpPr/>
          <p:nvPr/>
        </p:nvSpPr>
        <p:spPr>
          <a:xfrm>
            <a:off x="7482177" y="0"/>
            <a:ext cx="1661823" cy="1220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1A79C5-F0C0-4272-951F-4022D22AAF8E}"/>
              </a:ext>
            </a:extLst>
          </p:cNvPr>
          <p:cNvPicPr>
            <a:picLocks noChangeAspect="1"/>
          </p:cNvPicPr>
          <p:nvPr/>
        </p:nvPicPr>
        <p:blipFill>
          <a:blip r:embed="rId3"/>
          <a:stretch>
            <a:fillRect/>
          </a:stretch>
        </p:blipFill>
        <p:spPr>
          <a:xfrm>
            <a:off x="0" y="724061"/>
            <a:ext cx="9144000" cy="4389740"/>
          </a:xfrm>
          <a:prstGeom prst="rect">
            <a:avLst/>
          </a:prstGeom>
        </p:spPr>
      </p:pic>
      <p:sp>
        <p:nvSpPr>
          <p:cNvPr id="2" name="Title 1">
            <a:extLst>
              <a:ext uri="{FF2B5EF4-FFF2-40B4-BE49-F238E27FC236}">
                <a16:creationId xmlns:a16="http://schemas.microsoft.com/office/drawing/2014/main" id="{4BBCB0B7-6CF2-4A3A-8925-32D41F500DF3}"/>
              </a:ext>
            </a:extLst>
          </p:cNvPr>
          <p:cNvSpPr>
            <a:spLocks noGrp="1"/>
          </p:cNvSpPr>
          <p:nvPr>
            <p:ph type="title"/>
          </p:nvPr>
        </p:nvSpPr>
        <p:spPr>
          <a:xfrm>
            <a:off x="718300" y="750"/>
            <a:ext cx="6761100" cy="857400"/>
          </a:xfrm>
        </p:spPr>
        <p:txBody>
          <a:bodyPr/>
          <a:lstStyle/>
          <a:p>
            <a:r>
              <a:rPr lang="en-US" dirty="0"/>
              <a:t>How to ‘detect’ anomalies</a:t>
            </a:r>
          </a:p>
        </p:txBody>
      </p:sp>
      <p:sp>
        <p:nvSpPr>
          <p:cNvPr id="4" name="Slide Number Placeholder 3">
            <a:extLst>
              <a:ext uri="{FF2B5EF4-FFF2-40B4-BE49-F238E27FC236}">
                <a16:creationId xmlns:a16="http://schemas.microsoft.com/office/drawing/2014/main" id="{3EB26CAF-E26C-4E4C-823A-BE16C362B4B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23</a:t>
            </a:fld>
            <a:endParaRPr lang="en"/>
          </a:p>
        </p:txBody>
      </p:sp>
      <p:cxnSp>
        <p:nvCxnSpPr>
          <p:cNvPr id="10" name="Straight Arrow Connector 9">
            <a:extLst>
              <a:ext uri="{FF2B5EF4-FFF2-40B4-BE49-F238E27FC236}">
                <a16:creationId xmlns:a16="http://schemas.microsoft.com/office/drawing/2014/main" id="{B15FE258-C286-42B6-A8F5-41F9D220333D}"/>
              </a:ext>
            </a:extLst>
          </p:cNvPr>
          <p:cNvCxnSpPr>
            <a:cxnSpLocks/>
            <a:stCxn id="11" idx="2"/>
          </p:cNvCxnSpPr>
          <p:nvPr/>
        </p:nvCxnSpPr>
        <p:spPr>
          <a:xfrm>
            <a:off x="2278390" y="1691987"/>
            <a:ext cx="1919898" cy="96515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Title 2">
            <a:extLst>
              <a:ext uri="{FF2B5EF4-FFF2-40B4-BE49-F238E27FC236}">
                <a16:creationId xmlns:a16="http://schemas.microsoft.com/office/drawing/2014/main" id="{9D24A8B6-2D0A-4B14-93EE-F4E2DF769E0D}"/>
              </a:ext>
            </a:extLst>
          </p:cNvPr>
          <p:cNvSpPr txBox="1">
            <a:spLocks/>
          </p:cNvSpPr>
          <p:nvPr/>
        </p:nvSpPr>
        <p:spPr>
          <a:xfrm>
            <a:off x="1153621" y="1259365"/>
            <a:ext cx="2249537" cy="432622"/>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Superbowl Weekend!</a:t>
            </a:r>
          </a:p>
        </p:txBody>
      </p:sp>
    </p:spTree>
    <p:extLst>
      <p:ext uri="{BB962C8B-B14F-4D97-AF65-F5344CB8AC3E}">
        <p14:creationId xmlns:p14="http://schemas.microsoft.com/office/powerpoint/2010/main" val="713976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4233-F72C-4646-916B-8FF2C8EA460E}"/>
              </a:ext>
            </a:extLst>
          </p:cNvPr>
          <p:cNvSpPr>
            <a:spLocks noGrp="1"/>
          </p:cNvSpPr>
          <p:nvPr>
            <p:ph type="title"/>
          </p:nvPr>
        </p:nvSpPr>
        <p:spPr>
          <a:xfrm>
            <a:off x="718300" y="517584"/>
            <a:ext cx="6761100" cy="857400"/>
          </a:xfrm>
        </p:spPr>
        <p:txBody>
          <a:bodyPr/>
          <a:lstStyle/>
          <a:p>
            <a:r>
              <a:rPr lang="en-US" b="1" dirty="0"/>
              <a:t>What if we had more things to model?</a:t>
            </a:r>
          </a:p>
        </p:txBody>
      </p:sp>
      <p:sp>
        <p:nvSpPr>
          <p:cNvPr id="3" name="Text Placeholder 2">
            <a:extLst>
              <a:ext uri="{FF2B5EF4-FFF2-40B4-BE49-F238E27FC236}">
                <a16:creationId xmlns:a16="http://schemas.microsoft.com/office/drawing/2014/main" id="{5E1C7D0B-2E29-4C45-8CA3-2955D9FBFD49}"/>
              </a:ext>
            </a:extLst>
          </p:cNvPr>
          <p:cNvSpPr>
            <a:spLocks noGrp="1"/>
          </p:cNvSpPr>
          <p:nvPr>
            <p:ph type="body" idx="1"/>
          </p:nvPr>
        </p:nvSpPr>
        <p:spPr>
          <a:xfrm>
            <a:off x="718300" y="1216716"/>
            <a:ext cx="6761100" cy="2980500"/>
          </a:xfrm>
        </p:spPr>
        <p:txBody>
          <a:bodyPr/>
          <a:lstStyle/>
          <a:p>
            <a:r>
              <a:rPr lang="en-US" dirty="0"/>
              <a:t>The case for Multivariate</a:t>
            </a:r>
          </a:p>
          <a:p>
            <a:pPr lvl="1"/>
            <a:r>
              <a:rPr lang="en-US" dirty="0"/>
              <a:t>Rain?</a:t>
            </a:r>
          </a:p>
          <a:p>
            <a:pPr lvl="1"/>
            <a:r>
              <a:rPr lang="en-US" dirty="0"/>
              <a:t>Snow?</a:t>
            </a:r>
          </a:p>
          <a:p>
            <a:pPr lvl="1"/>
            <a:r>
              <a:rPr lang="en-US" dirty="0"/>
              <a:t>Accidents?</a:t>
            </a:r>
          </a:p>
          <a:p>
            <a:pPr lvl="1"/>
            <a:r>
              <a:rPr lang="en-US" dirty="0"/>
              <a:t>Lane Closures?</a:t>
            </a:r>
          </a:p>
          <a:p>
            <a:pPr lvl="1"/>
            <a:r>
              <a:rPr lang="en-US" dirty="0"/>
              <a:t>It never ends!</a:t>
            </a:r>
          </a:p>
        </p:txBody>
      </p:sp>
      <p:sp>
        <p:nvSpPr>
          <p:cNvPr id="4" name="Slide Number Placeholder 3">
            <a:extLst>
              <a:ext uri="{FF2B5EF4-FFF2-40B4-BE49-F238E27FC236}">
                <a16:creationId xmlns:a16="http://schemas.microsoft.com/office/drawing/2014/main" id="{49512422-59B4-47D5-9062-4135E7914BA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7B9A7CFA-327C-442E-85F3-512616430D8F}"/>
              </a:ext>
            </a:extLst>
          </p:cNvPr>
          <p:cNvPicPr>
            <a:picLocks noChangeAspect="1"/>
          </p:cNvPicPr>
          <p:nvPr/>
        </p:nvPicPr>
        <p:blipFill>
          <a:blip r:embed="rId2"/>
          <a:stretch>
            <a:fillRect/>
          </a:stretch>
        </p:blipFill>
        <p:spPr>
          <a:xfrm>
            <a:off x="4555447" y="2219547"/>
            <a:ext cx="2923953" cy="2923953"/>
          </a:xfrm>
          <a:prstGeom prst="rect">
            <a:avLst/>
          </a:prstGeom>
        </p:spPr>
      </p:pic>
    </p:spTree>
    <p:extLst>
      <p:ext uri="{BB962C8B-B14F-4D97-AF65-F5344CB8AC3E}">
        <p14:creationId xmlns:p14="http://schemas.microsoft.com/office/powerpoint/2010/main" val="131321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EBC05C-7EA3-402D-8505-7110E313655E}"/>
              </a:ext>
            </a:extLst>
          </p:cNvPr>
          <p:cNvSpPr/>
          <p:nvPr/>
        </p:nvSpPr>
        <p:spPr>
          <a:xfrm>
            <a:off x="1"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8FE1E-D2AB-4C4E-9140-1FE60F906BA3}"/>
              </a:ext>
            </a:extLst>
          </p:cNvPr>
          <p:cNvSpPr>
            <a:spLocks noGrp="1"/>
          </p:cNvSpPr>
          <p:nvPr>
            <p:ph type="title"/>
          </p:nvPr>
        </p:nvSpPr>
        <p:spPr>
          <a:xfrm>
            <a:off x="718300" y="0"/>
            <a:ext cx="6761100" cy="857400"/>
          </a:xfrm>
        </p:spPr>
        <p:txBody>
          <a:bodyPr/>
          <a:lstStyle/>
          <a:p>
            <a:r>
              <a:rPr lang="en-US" b="1" dirty="0"/>
              <a:t>Autoencoders</a:t>
            </a:r>
          </a:p>
        </p:txBody>
      </p:sp>
      <p:sp>
        <p:nvSpPr>
          <p:cNvPr id="4" name="Slide Number Placeholder 3">
            <a:extLst>
              <a:ext uri="{FF2B5EF4-FFF2-40B4-BE49-F238E27FC236}">
                <a16:creationId xmlns:a16="http://schemas.microsoft.com/office/drawing/2014/main" id="{C156D9BA-8977-4C04-9B85-4DE5A126F9F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74513E9B-B66A-4257-8786-80E85EC7E537}"/>
              </a:ext>
            </a:extLst>
          </p:cNvPr>
          <p:cNvPicPr>
            <a:picLocks noChangeAspect="1"/>
          </p:cNvPicPr>
          <p:nvPr/>
        </p:nvPicPr>
        <p:blipFill>
          <a:blip r:embed="rId3"/>
          <a:stretch>
            <a:fillRect/>
          </a:stretch>
        </p:blipFill>
        <p:spPr>
          <a:xfrm>
            <a:off x="390525" y="947737"/>
            <a:ext cx="8362950" cy="3248025"/>
          </a:xfrm>
          <a:prstGeom prst="rect">
            <a:avLst/>
          </a:prstGeom>
        </p:spPr>
      </p:pic>
    </p:spTree>
    <p:extLst>
      <p:ext uri="{BB962C8B-B14F-4D97-AF65-F5344CB8AC3E}">
        <p14:creationId xmlns:p14="http://schemas.microsoft.com/office/powerpoint/2010/main" val="1182253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8282D2-4A53-4A28-B0E5-7F4064E77657}"/>
              </a:ext>
            </a:extLst>
          </p:cNvPr>
          <p:cNvPicPr>
            <a:picLocks noChangeAspect="1"/>
          </p:cNvPicPr>
          <p:nvPr/>
        </p:nvPicPr>
        <p:blipFill rotWithShape="1">
          <a:blip r:embed="rId2"/>
          <a:srcRect l="14537" t="31114" r="14684" b="23783"/>
          <a:stretch/>
        </p:blipFill>
        <p:spPr>
          <a:xfrm>
            <a:off x="718300" y="1213826"/>
            <a:ext cx="6761100" cy="3703175"/>
          </a:xfrm>
          <a:prstGeom prst="rect">
            <a:avLst/>
          </a:prstGeom>
        </p:spPr>
      </p:pic>
      <p:sp>
        <p:nvSpPr>
          <p:cNvPr id="2" name="Title 1">
            <a:extLst>
              <a:ext uri="{FF2B5EF4-FFF2-40B4-BE49-F238E27FC236}">
                <a16:creationId xmlns:a16="http://schemas.microsoft.com/office/drawing/2014/main" id="{EA0FE7D0-2462-4E31-B2F4-9C78DA9E42F1}"/>
              </a:ext>
            </a:extLst>
          </p:cNvPr>
          <p:cNvSpPr>
            <a:spLocks noGrp="1"/>
          </p:cNvSpPr>
          <p:nvPr>
            <p:ph type="title"/>
          </p:nvPr>
        </p:nvSpPr>
        <p:spPr>
          <a:xfrm>
            <a:off x="718300" y="48259"/>
            <a:ext cx="6761100" cy="857400"/>
          </a:xfrm>
        </p:spPr>
        <p:txBody>
          <a:bodyPr/>
          <a:lstStyle/>
          <a:p>
            <a:r>
              <a:rPr lang="en-US" b="1" dirty="0"/>
              <a:t>Capturing Non Linear Trends</a:t>
            </a:r>
          </a:p>
        </p:txBody>
      </p:sp>
      <p:sp>
        <p:nvSpPr>
          <p:cNvPr id="4" name="Slide Number Placeholder 3">
            <a:extLst>
              <a:ext uri="{FF2B5EF4-FFF2-40B4-BE49-F238E27FC236}">
                <a16:creationId xmlns:a16="http://schemas.microsoft.com/office/drawing/2014/main" id="{0D9541BE-E1A4-4B7B-8054-14033E529CE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156754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FB29-AB94-4BAE-89C2-875BB195FC76}"/>
              </a:ext>
            </a:extLst>
          </p:cNvPr>
          <p:cNvSpPr>
            <a:spLocks noGrp="1"/>
          </p:cNvSpPr>
          <p:nvPr>
            <p:ph type="title"/>
          </p:nvPr>
        </p:nvSpPr>
        <p:spPr>
          <a:xfrm>
            <a:off x="640231" y="29699"/>
            <a:ext cx="6761100" cy="857400"/>
          </a:xfrm>
        </p:spPr>
        <p:txBody>
          <a:bodyPr/>
          <a:lstStyle/>
          <a:p>
            <a:r>
              <a:rPr lang="en-US" b="1" dirty="0"/>
              <a:t>Back to basics: Traffic Volume</a:t>
            </a:r>
          </a:p>
        </p:txBody>
      </p:sp>
      <p:sp>
        <p:nvSpPr>
          <p:cNvPr id="4" name="Slide Number Placeholder 3">
            <a:extLst>
              <a:ext uri="{FF2B5EF4-FFF2-40B4-BE49-F238E27FC236}">
                <a16:creationId xmlns:a16="http://schemas.microsoft.com/office/drawing/2014/main" id="{3E27031A-8C8A-4CD3-BA06-256892AA67C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15B258D1-2523-47F8-9860-D8CF927BCF32}"/>
              </a:ext>
            </a:extLst>
          </p:cNvPr>
          <p:cNvPicPr>
            <a:picLocks noChangeAspect="1"/>
          </p:cNvPicPr>
          <p:nvPr/>
        </p:nvPicPr>
        <p:blipFill rotWithShape="1">
          <a:blip r:embed="rId2"/>
          <a:srcRect l="11508"/>
          <a:stretch/>
        </p:blipFill>
        <p:spPr>
          <a:xfrm>
            <a:off x="191041" y="1112552"/>
            <a:ext cx="3381498" cy="2444048"/>
          </a:xfrm>
          <a:prstGeom prst="rect">
            <a:avLst/>
          </a:prstGeom>
        </p:spPr>
      </p:pic>
      <p:pic>
        <p:nvPicPr>
          <p:cNvPr id="8" name="Picture 7">
            <a:extLst>
              <a:ext uri="{FF2B5EF4-FFF2-40B4-BE49-F238E27FC236}">
                <a16:creationId xmlns:a16="http://schemas.microsoft.com/office/drawing/2014/main" id="{BBC80878-91E4-400A-A7B7-698A9AA4072C}"/>
              </a:ext>
            </a:extLst>
          </p:cNvPr>
          <p:cNvPicPr>
            <a:picLocks noChangeAspect="1"/>
          </p:cNvPicPr>
          <p:nvPr/>
        </p:nvPicPr>
        <p:blipFill rotWithShape="1">
          <a:blip r:embed="rId3"/>
          <a:srcRect l="11508"/>
          <a:stretch/>
        </p:blipFill>
        <p:spPr>
          <a:xfrm>
            <a:off x="4369980" y="1112552"/>
            <a:ext cx="3381497" cy="2444048"/>
          </a:xfrm>
          <a:prstGeom prst="rect">
            <a:avLst/>
          </a:prstGeom>
        </p:spPr>
      </p:pic>
      <p:sp>
        <p:nvSpPr>
          <p:cNvPr id="9" name="Arrow: Right 8">
            <a:extLst>
              <a:ext uri="{FF2B5EF4-FFF2-40B4-BE49-F238E27FC236}">
                <a16:creationId xmlns:a16="http://schemas.microsoft.com/office/drawing/2014/main" id="{363E8160-A3B8-41CD-BBB8-57907D910B03}"/>
              </a:ext>
            </a:extLst>
          </p:cNvPr>
          <p:cNvSpPr/>
          <p:nvPr/>
        </p:nvSpPr>
        <p:spPr>
          <a:xfrm>
            <a:off x="3572539" y="1839433"/>
            <a:ext cx="723014" cy="85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F26E79A-3245-47AC-A4E0-DD8388E17B4C}"/>
              </a:ext>
            </a:extLst>
          </p:cNvPr>
          <p:cNvCxnSpPr>
            <a:cxnSpLocks/>
          </p:cNvCxnSpPr>
          <p:nvPr/>
        </p:nvCxnSpPr>
        <p:spPr>
          <a:xfrm flipV="1">
            <a:off x="6741042" y="3387809"/>
            <a:ext cx="425302" cy="64314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74EE49-663E-41FB-AA84-A66847EE5580}"/>
              </a:ext>
            </a:extLst>
          </p:cNvPr>
          <p:cNvCxnSpPr>
            <a:cxnSpLocks/>
          </p:cNvCxnSpPr>
          <p:nvPr/>
        </p:nvCxnSpPr>
        <p:spPr>
          <a:xfrm flipH="1" flipV="1">
            <a:off x="4838700" y="3391293"/>
            <a:ext cx="605171" cy="63965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1" name="Title 2">
            <a:extLst>
              <a:ext uri="{FF2B5EF4-FFF2-40B4-BE49-F238E27FC236}">
                <a16:creationId xmlns:a16="http://schemas.microsoft.com/office/drawing/2014/main" id="{8C446ECC-6C98-47CF-8FA3-0B6C356EA7A2}"/>
              </a:ext>
            </a:extLst>
          </p:cNvPr>
          <p:cNvSpPr txBox="1">
            <a:spLocks/>
          </p:cNvSpPr>
          <p:nvPr/>
        </p:nvSpPr>
        <p:spPr>
          <a:xfrm>
            <a:off x="5305865" y="3921974"/>
            <a:ext cx="1669093" cy="416663"/>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Less ‘long’ tails</a:t>
            </a:r>
          </a:p>
        </p:txBody>
      </p:sp>
    </p:spTree>
    <p:extLst>
      <p:ext uri="{BB962C8B-B14F-4D97-AF65-F5344CB8AC3E}">
        <p14:creationId xmlns:p14="http://schemas.microsoft.com/office/powerpoint/2010/main" val="376971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E390A7-AF6E-4074-A7C6-63F1A1657868}"/>
              </a:ext>
            </a:extLst>
          </p:cNvPr>
          <p:cNvSpPr/>
          <p:nvPr/>
        </p:nvSpPr>
        <p:spPr>
          <a:xfrm>
            <a:off x="1"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D55BB4-BF93-4887-9896-8E49D077C5EB}"/>
              </a:ext>
            </a:extLst>
          </p:cNvPr>
          <p:cNvPicPr>
            <a:picLocks noChangeAspect="1"/>
          </p:cNvPicPr>
          <p:nvPr/>
        </p:nvPicPr>
        <p:blipFill>
          <a:blip r:embed="rId3"/>
          <a:stretch>
            <a:fillRect/>
          </a:stretch>
        </p:blipFill>
        <p:spPr>
          <a:xfrm>
            <a:off x="0" y="626276"/>
            <a:ext cx="9144000" cy="4399832"/>
          </a:xfrm>
          <a:prstGeom prst="rect">
            <a:avLst/>
          </a:prstGeom>
        </p:spPr>
      </p:pic>
      <p:sp>
        <p:nvSpPr>
          <p:cNvPr id="2" name="Title 1">
            <a:extLst>
              <a:ext uri="{FF2B5EF4-FFF2-40B4-BE49-F238E27FC236}">
                <a16:creationId xmlns:a16="http://schemas.microsoft.com/office/drawing/2014/main" id="{FBC4F892-ED3A-41EA-BA0A-95DF39F15986}"/>
              </a:ext>
            </a:extLst>
          </p:cNvPr>
          <p:cNvSpPr>
            <a:spLocks noGrp="1"/>
          </p:cNvSpPr>
          <p:nvPr>
            <p:ph type="title"/>
          </p:nvPr>
        </p:nvSpPr>
        <p:spPr>
          <a:xfrm>
            <a:off x="718300" y="750"/>
            <a:ext cx="6761100" cy="857400"/>
          </a:xfrm>
        </p:spPr>
        <p:txBody>
          <a:bodyPr/>
          <a:lstStyle/>
          <a:p>
            <a:r>
              <a:rPr lang="en-US" b="1" dirty="0"/>
              <a:t>Autoencoder with Rain/Snow</a:t>
            </a:r>
          </a:p>
        </p:txBody>
      </p:sp>
      <p:sp>
        <p:nvSpPr>
          <p:cNvPr id="4" name="Slide Number Placeholder 3">
            <a:extLst>
              <a:ext uri="{FF2B5EF4-FFF2-40B4-BE49-F238E27FC236}">
                <a16:creationId xmlns:a16="http://schemas.microsoft.com/office/drawing/2014/main" id="{5BBDB153-A654-49C4-A830-CED375595B1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28</a:t>
            </a:fld>
            <a:endParaRPr lang="en"/>
          </a:p>
        </p:txBody>
      </p:sp>
      <p:cxnSp>
        <p:nvCxnSpPr>
          <p:cNvPr id="7" name="Straight Arrow Connector 6">
            <a:extLst>
              <a:ext uri="{FF2B5EF4-FFF2-40B4-BE49-F238E27FC236}">
                <a16:creationId xmlns:a16="http://schemas.microsoft.com/office/drawing/2014/main" id="{D22F74FF-B655-47BF-9C93-C2B51405CA7C}"/>
              </a:ext>
            </a:extLst>
          </p:cNvPr>
          <p:cNvCxnSpPr>
            <a:cxnSpLocks/>
            <a:stCxn id="8" idx="2"/>
          </p:cNvCxnSpPr>
          <p:nvPr/>
        </p:nvCxnSpPr>
        <p:spPr>
          <a:xfrm>
            <a:off x="1474778" y="1661041"/>
            <a:ext cx="1316130" cy="305916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9D24F747-666F-4645-AAC0-E06A5DE73654}"/>
              </a:ext>
            </a:extLst>
          </p:cNvPr>
          <p:cNvSpPr txBox="1">
            <a:spLocks/>
          </p:cNvSpPr>
          <p:nvPr/>
        </p:nvSpPr>
        <p:spPr>
          <a:xfrm>
            <a:off x="640231" y="922351"/>
            <a:ext cx="1669093" cy="738690"/>
          </a:xfrm>
          <a:prstGeom prst="rect">
            <a:avLst/>
          </a:prstGeom>
          <a:solidFill>
            <a:srgbClr val="003B55"/>
          </a:solid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pPr algn="ctr"/>
            <a:r>
              <a:rPr lang="en-US" sz="2000" dirty="0">
                <a:solidFill>
                  <a:schemeClr val="bg1"/>
                </a:solidFill>
              </a:rPr>
              <a:t>Biggest April Snowstorm</a:t>
            </a:r>
          </a:p>
        </p:txBody>
      </p:sp>
      <p:sp>
        <p:nvSpPr>
          <p:cNvPr id="13" name="Rectangle 12">
            <a:extLst>
              <a:ext uri="{FF2B5EF4-FFF2-40B4-BE49-F238E27FC236}">
                <a16:creationId xmlns:a16="http://schemas.microsoft.com/office/drawing/2014/main" id="{9E61E07D-B4FC-4B3E-B0A7-FCF2A7551DD4}"/>
              </a:ext>
            </a:extLst>
          </p:cNvPr>
          <p:cNvSpPr/>
          <p:nvPr/>
        </p:nvSpPr>
        <p:spPr>
          <a:xfrm>
            <a:off x="5931673" y="1097280"/>
            <a:ext cx="707666" cy="262393"/>
          </a:xfrm>
          <a:prstGeom prst="rect">
            <a:avLst/>
          </a:prstGeom>
          <a:solidFill>
            <a:srgbClr val="E25F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0497E9-6417-4192-B85C-F24D3497BDD4}"/>
              </a:ext>
            </a:extLst>
          </p:cNvPr>
          <p:cNvSpPr/>
          <p:nvPr/>
        </p:nvSpPr>
        <p:spPr>
          <a:xfrm>
            <a:off x="5931673" y="1598803"/>
            <a:ext cx="707666" cy="262393"/>
          </a:xfrm>
          <a:prstGeom prst="rect">
            <a:avLst/>
          </a:prstGeom>
          <a:solidFill>
            <a:srgbClr val="BAB0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55E70-D471-42AD-8B38-F3715C38D834}"/>
              </a:ext>
            </a:extLst>
          </p:cNvPr>
          <p:cNvSpPr/>
          <p:nvPr/>
        </p:nvSpPr>
        <p:spPr>
          <a:xfrm>
            <a:off x="5931673" y="2100326"/>
            <a:ext cx="707666" cy="262393"/>
          </a:xfrm>
          <a:prstGeom prst="rect">
            <a:avLst/>
          </a:prstGeom>
          <a:solidFill>
            <a:srgbClr val="4A7A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C3D3102-601E-42BB-A193-5450ECDD3F6C}"/>
              </a:ext>
            </a:extLst>
          </p:cNvPr>
          <p:cNvSpPr txBox="1"/>
          <p:nvPr/>
        </p:nvSpPr>
        <p:spPr>
          <a:xfrm>
            <a:off x="6639340" y="1074589"/>
            <a:ext cx="1669093" cy="307777"/>
          </a:xfrm>
          <a:prstGeom prst="rect">
            <a:avLst/>
          </a:prstGeom>
          <a:noFill/>
        </p:spPr>
        <p:txBody>
          <a:bodyPr wrap="square" rtlCol="0">
            <a:spAutoFit/>
          </a:bodyPr>
          <a:lstStyle/>
          <a:p>
            <a:r>
              <a:rPr lang="en-US" dirty="0"/>
              <a:t>Seasonal Model</a:t>
            </a:r>
          </a:p>
        </p:txBody>
      </p:sp>
      <p:sp>
        <p:nvSpPr>
          <p:cNvPr id="17" name="TextBox 16">
            <a:extLst>
              <a:ext uri="{FF2B5EF4-FFF2-40B4-BE49-F238E27FC236}">
                <a16:creationId xmlns:a16="http://schemas.microsoft.com/office/drawing/2014/main" id="{CB6A697F-D597-475A-8EF2-0156AF93711D}"/>
              </a:ext>
            </a:extLst>
          </p:cNvPr>
          <p:cNvSpPr txBox="1"/>
          <p:nvPr/>
        </p:nvSpPr>
        <p:spPr>
          <a:xfrm>
            <a:off x="6639339" y="1564765"/>
            <a:ext cx="1669093" cy="307777"/>
          </a:xfrm>
          <a:prstGeom prst="rect">
            <a:avLst/>
          </a:prstGeom>
          <a:noFill/>
        </p:spPr>
        <p:txBody>
          <a:bodyPr wrap="square" rtlCol="0">
            <a:spAutoFit/>
          </a:bodyPr>
          <a:lstStyle/>
          <a:p>
            <a:r>
              <a:rPr lang="en-US" dirty="0"/>
              <a:t>Seasonal + </a:t>
            </a:r>
            <a:r>
              <a:rPr lang="en-US" dirty="0" err="1"/>
              <a:t>Precip</a:t>
            </a:r>
            <a:endParaRPr lang="en-US" dirty="0"/>
          </a:p>
        </p:txBody>
      </p:sp>
      <p:sp>
        <p:nvSpPr>
          <p:cNvPr id="18" name="TextBox 17">
            <a:extLst>
              <a:ext uri="{FF2B5EF4-FFF2-40B4-BE49-F238E27FC236}">
                <a16:creationId xmlns:a16="http://schemas.microsoft.com/office/drawing/2014/main" id="{E6F8AC07-BBDD-4ADB-BC0A-9E3EF8EE8479}"/>
              </a:ext>
            </a:extLst>
          </p:cNvPr>
          <p:cNvSpPr txBox="1"/>
          <p:nvPr/>
        </p:nvSpPr>
        <p:spPr>
          <a:xfrm>
            <a:off x="6639340" y="2054942"/>
            <a:ext cx="1977656" cy="307777"/>
          </a:xfrm>
          <a:prstGeom prst="rect">
            <a:avLst/>
          </a:prstGeom>
          <a:noFill/>
        </p:spPr>
        <p:txBody>
          <a:bodyPr wrap="square" rtlCol="0">
            <a:spAutoFit/>
          </a:bodyPr>
          <a:lstStyle/>
          <a:p>
            <a:r>
              <a:rPr lang="en-US" dirty="0"/>
              <a:t>Actual Traffic Volume</a:t>
            </a:r>
          </a:p>
        </p:txBody>
      </p:sp>
    </p:spTree>
    <p:extLst>
      <p:ext uri="{BB962C8B-B14F-4D97-AF65-F5344CB8AC3E}">
        <p14:creationId xmlns:p14="http://schemas.microsoft.com/office/powerpoint/2010/main" val="361999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1274-D5FE-4D2B-8CC8-054C31E251BD}"/>
              </a:ext>
            </a:extLst>
          </p:cNvPr>
          <p:cNvSpPr>
            <a:spLocks noGrp="1"/>
          </p:cNvSpPr>
          <p:nvPr>
            <p:ph type="title"/>
          </p:nvPr>
        </p:nvSpPr>
        <p:spPr>
          <a:xfrm>
            <a:off x="718300" y="90789"/>
            <a:ext cx="6761100" cy="857400"/>
          </a:xfrm>
        </p:spPr>
        <p:txBody>
          <a:bodyPr/>
          <a:lstStyle/>
          <a:p>
            <a:r>
              <a:rPr lang="en-US" b="1" dirty="0"/>
              <a:t>General Mills Hiring!</a:t>
            </a:r>
          </a:p>
        </p:txBody>
      </p:sp>
      <p:sp>
        <p:nvSpPr>
          <p:cNvPr id="3" name="Text Placeholder 2">
            <a:extLst>
              <a:ext uri="{FF2B5EF4-FFF2-40B4-BE49-F238E27FC236}">
                <a16:creationId xmlns:a16="http://schemas.microsoft.com/office/drawing/2014/main" id="{8DC1C74E-8483-4D9D-8DF8-6C26899B291D}"/>
              </a:ext>
            </a:extLst>
          </p:cNvPr>
          <p:cNvSpPr>
            <a:spLocks noGrp="1"/>
          </p:cNvSpPr>
          <p:nvPr>
            <p:ph type="body" idx="1"/>
          </p:nvPr>
        </p:nvSpPr>
        <p:spPr>
          <a:xfrm>
            <a:off x="718300" y="948189"/>
            <a:ext cx="6761100" cy="2980500"/>
          </a:xfrm>
        </p:spPr>
        <p:txBody>
          <a:bodyPr/>
          <a:lstStyle/>
          <a:p>
            <a:r>
              <a:rPr lang="en-US" b="1" dirty="0"/>
              <a:t>Senior Data Scientist</a:t>
            </a:r>
          </a:p>
          <a:p>
            <a:pPr lvl="1"/>
            <a:r>
              <a:rPr lang="en-US" dirty="0"/>
              <a:t>careers.generalmills.com</a:t>
            </a:r>
          </a:p>
          <a:p>
            <a:endParaRPr lang="en-US" dirty="0"/>
          </a:p>
          <a:p>
            <a:r>
              <a:rPr lang="en-US" b="1" dirty="0"/>
              <a:t>GitHub</a:t>
            </a:r>
          </a:p>
          <a:p>
            <a:pPr lvl="1"/>
            <a:r>
              <a:rPr lang="en-US" dirty="0"/>
              <a:t>dreyco676/Anomaly_Detection_A_to_Z</a:t>
            </a:r>
          </a:p>
        </p:txBody>
      </p:sp>
      <p:sp>
        <p:nvSpPr>
          <p:cNvPr id="4" name="Slide Number Placeholder 3">
            <a:extLst>
              <a:ext uri="{FF2B5EF4-FFF2-40B4-BE49-F238E27FC236}">
                <a16:creationId xmlns:a16="http://schemas.microsoft.com/office/drawing/2014/main" id="{AE2C8F85-0132-4EB7-A511-57FDECB3865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FD088725-BA26-4751-9BF8-918311AD3A7E}"/>
              </a:ext>
            </a:extLst>
          </p:cNvPr>
          <p:cNvPicPr>
            <a:picLocks noChangeAspect="1"/>
          </p:cNvPicPr>
          <p:nvPr/>
        </p:nvPicPr>
        <p:blipFill>
          <a:blip r:embed="rId2"/>
          <a:stretch>
            <a:fillRect/>
          </a:stretch>
        </p:blipFill>
        <p:spPr>
          <a:xfrm>
            <a:off x="3432100" y="3684022"/>
            <a:ext cx="1333500" cy="781050"/>
          </a:xfrm>
          <a:prstGeom prst="rect">
            <a:avLst/>
          </a:prstGeom>
        </p:spPr>
      </p:pic>
    </p:spTree>
    <p:extLst>
      <p:ext uri="{BB962C8B-B14F-4D97-AF65-F5344CB8AC3E}">
        <p14:creationId xmlns:p14="http://schemas.microsoft.com/office/powerpoint/2010/main" val="184085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904092" y="0"/>
            <a:ext cx="37314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6000" dirty="0"/>
              <a:t>John Hogue</a:t>
            </a:r>
            <a:endParaRPr sz="6000" dirty="0"/>
          </a:p>
        </p:txBody>
      </p:sp>
      <p:sp>
        <p:nvSpPr>
          <p:cNvPr id="3851" name="Shape 3851"/>
          <p:cNvSpPr txBox="1">
            <a:spLocks noGrp="1"/>
          </p:cNvSpPr>
          <p:nvPr>
            <p:ph type="subTitle" idx="4294967295"/>
          </p:nvPr>
        </p:nvSpPr>
        <p:spPr>
          <a:xfrm>
            <a:off x="4102271" y="1159800"/>
            <a:ext cx="3731400" cy="2487600"/>
          </a:xfrm>
          <a:prstGeom prst="rect">
            <a:avLst/>
          </a:prstGeom>
        </p:spPr>
        <p:txBody>
          <a:bodyPr spcFirstLastPara="1" wrap="square" lIns="91425" tIns="91425" rIns="91425" bIns="91425" anchor="t" anchorCtr="0">
            <a:noAutofit/>
          </a:bodyPr>
          <a:lstStyle/>
          <a:p>
            <a:pPr marL="0" lvl="0" indent="0">
              <a:buNone/>
            </a:pPr>
            <a:r>
              <a:rPr lang="en-US" b="1" dirty="0">
                <a:latin typeface="Titillium Web"/>
                <a:ea typeface="Titillium Web"/>
                <a:cs typeface="Titillium Web"/>
                <a:sym typeface="Titillium Web"/>
              </a:rPr>
              <a:t>Lead Data Scientist </a:t>
            </a:r>
          </a:p>
          <a:p>
            <a:pPr marL="342900" indent="-342900">
              <a:buFont typeface="Arial" panose="020B0604020202020204" pitchFamily="34" charset="0"/>
              <a:buChar char="•"/>
            </a:pPr>
            <a:r>
              <a:rPr lang="en-US" b="1" dirty="0">
                <a:latin typeface="Titillium Web"/>
                <a:ea typeface="Titillium Web"/>
                <a:cs typeface="Titillium Web"/>
                <a:sym typeface="Titillium Web"/>
              </a:rPr>
              <a:t>General Mills</a:t>
            </a:r>
          </a:p>
          <a:p>
            <a:pPr marL="0" lvl="0" indent="0">
              <a:buNone/>
            </a:pPr>
            <a:r>
              <a:rPr lang="en-US" b="1" dirty="0" err="1">
                <a:latin typeface="Titillium Web"/>
                <a:ea typeface="Titillium Web"/>
                <a:cs typeface="Titillium Web"/>
                <a:sym typeface="Titillium Web"/>
              </a:rPr>
              <a:t>CoFounder</a:t>
            </a:r>
            <a:endParaRPr lang="en-US" b="1" dirty="0">
              <a:latin typeface="Titillium Web"/>
              <a:ea typeface="Titillium Web"/>
              <a:cs typeface="Titillium Web"/>
              <a:sym typeface="Titillium Web"/>
            </a:endParaRPr>
          </a:p>
          <a:p>
            <a:pPr marL="342900" indent="-342900">
              <a:buFont typeface="Arial" panose="020B0604020202020204" pitchFamily="34" charset="0"/>
              <a:buChar char="•"/>
            </a:pPr>
            <a:r>
              <a:rPr lang="en-US" b="1" dirty="0">
                <a:latin typeface="Titillium Web"/>
                <a:sym typeface="Titillium Web"/>
              </a:rPr>
              <a:t>Social Data Science</a:t>
            </a:r>
          </a:p>
          <a:p>
            <a:pPr marL="0" indent="0">
              <a:buNone/>
            </a:pPr>
            <a:r>
              <a:rPr lang="en-US" b="1" dirty="0">
                <a:latin typeface="Titillium Web"/>
                <a:sym typeface="Titillium Web"/>
              </a:rPr>
              <a:t>Executive Advisor</a:t>
            </a:r>
          </a:p>
          <a:p>
            <a:pPr marL="342900" indent="-342900">
              <a:buFont typeface="Arial" panose="020B0604020202020204" pitchFamily="34" charset="0"/>
              <a:buChar char="•"/>
            </a:pPr>
            <a:r>
              <a:rPr lang="en-US" b="1" dirty="0" err="1">
                <a:latin typeface="Titillium Web"/>
                <a:sym typeface="Titillium Web"/>
              </a:rPr>
              <a:t>MinneAnalytics</a:t>
            </a:r>
            <a:endParaRPr b="1" dirty="0"/>
          </a:p>
        </p:txBody>
      </p:sp>
      <p:sp>
        <p:nvSpPr>
          <p:cNvPr id="3853" name="Shape 38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pic>
        <p:nvPicPr>
          <p:cNvPr id="3" name="Picture 2" descr="A person standing in front of a table&#10;&#10;Description automatically generated">
            <a:extLst>
              <a:ext uri="{FF2B5EF4-FFF2-40B4-BE49-F238E27FC236}">
                <a16:creationId xmlns:a16="http://schemas.microsoft.com/office/drawing/2014/main" id="{2E9356FB-56A9-DF47-9388-3FE8FC0FB907}"/>
              </a:ext>
            </a:extLst>
          </p:cNvPr>
          <p:cNvPicPr>
            <a:picLocks noChangeAspect="1"/>
          </p:cNvPicPr>
          <p:nvPr/>
        </p:nvPicPr>
        <p:blipFill>
          <a:blip r:embed="rId3"/>
          <a:stretch>
            <a:fillRect/>
          </a:stretch>
        </p:blipFill>
        <p:spPr>
          <a:xfrm>
            <a:off x="0" y="0"/>
            <a:ext cx="3857625"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B6239C-F91E-4926-AA1D-5E20709D08E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C78123A1-C6D3-4214-B01B-AAA7BBB413D4}"/>
              </a:ext>
            </a:extLst>
          </p:cNvPr>
          <p:cNvPicPr>
            <a:picLocks noChangeAspect="1"/>
          </p:cNvPicPr>
          <p:nvPr/>
        </p:nvPicPr>
        <p:blipFill>
          <a:blip r:embed="rId3"/>
          <a:stretch>
            <a:fillRect/>
          </a:stretch>
        </p:blipFill>
        <p:spPr>
          <a:xfrm>
            <a:off x="640231" y="287559"/>
            <a:ext cx="7022472" cy="4568382"/>
          </a:xfrm>
          <a:prstGeom prst="rect">
            <a:avLst/>
          </a:prstGeom>
        </p:spPr>
      </p:pic>
      <p:sp>
        <p:nvSpPr>
          <p:cNvPr id="6" name="Title 3">
            <a:extLst>
              <a:ext uri="{FF2B5EF4-FFF2-40B4-BE49-F238E27FC236}">
                <a16:creationId xmlns:a16="http://schemas.microsoft.com/office/drawing/2014/main" id="{164CEDE3-AAAE-47B9-A8AE-551C03D96948}"/>
              </a:ext>
            </a:extLst>
          </p:cNvPr>
          <p:cNvSpPr txBox="1">
            <a:spLocks/>
          </p:cNvSpPr>
          <p:nvPr/>
        </p:nvSpPr>
        <p:spPr>
          <a:xfrm>
            <a:off x="3530544" y="1938187"/>
            <a:ext cx="1241846" cy="103437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solidFill>
                  <a:srgbClr val="0B87A1"/>
                </a:solidFill>
                <a:latin typeface="Dosis Light"/>
                <a:sym typeface="Dosis Light"/>
              </a:rPr>
              <a:t>Data Science Life Cycle</a:t>
            </a:r>
          </a:p>
        </p:txBody>
      </p:sp>
    </p:spTree>
    <p:extLst>
      <p:ext uri="{BB962C8B-B14F-4D97-AF65-F5344CB8AC3E}">
        <p14:creationId xmlns:p14="http://schemas.microsoft.com/office/powerpoint/2010/main" val="3514865552"/>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1278575" y="1796318"/>
            <a:ext cx="4281000" cy="1550864"/>
          </a:xfrm>
          <a:prstGeom prst="rect">
            <a:avLst/>
          </a:prstGeom>
        </p:spPr>
        <p:txBody>
          <a:bodyPr spcFirstLastPara="1" wrap="square" lIns="91425" tIns="91425" rIns="91425" bIns="91425" anchor="t" anchorCtr="0">
            <a:noAutofit/>
          </a:bodyPr>
          <a:lstStyle/>
          <a:p>
            <a:pPr marL="0" lvl="0" indent="0">
              <a:buNone/>
            </a:pPr>
            <a:r>
              <a:rPr lang="en-US" i="0" dirty="0"/>
              <a:t>Something that deviates from what is standard, normal, or expected.</a:t>
            </a:r>
            <a:endParaRPr lang="en-US" dirty="0"/>
          </a:p>
        </p:txBody>
      </p:sp>
      <p:sp>
        <p:nvSpPr>
          <p:cNvPr id="3865" name="Shape 386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5" name="Shape 3864">
            <a:extLst>
              <a:ext uri="{FF2B5EF4-FFF2-40B4-BE49-F238E27FC236}">
                <a16:creationId xmlns:a16="http://schemas.microsoft.com/office/drawing/2014/main" id="{CCD7B266-3790-4F27-B780-336E6249B8D9}"/>
              </a:ext>
            </a:extLst>
          </p:cNvPr>
          <p:cNvSpPr txBox="1">
            <a:spLocks/>
          </p:cNvSpPr>
          <p:nvPr/>
        </p:nvSpPr>
        <p:spPr>
          <a:xfrm>
            <a:off x="1278575" y="602343"/>
            <a:ext cx="4281000" cy="1550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1pPr>
            <a:lvl2pPr marL="914400" marR="0" lvl="1"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2pPr>
            <a:lvl3pPr marL="1371600" marR="0" lvl="2"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3pPr>
            <a:lvl4pPr marL="1828800" marR="0" lvl="3"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4pPr>
            <a:lvl5pPr marL="2286000" marR="0" lvl="4"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5pPr>
            <a:lvl6pPr marL="2743200" marR="0" lvl="5"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6pPr>
            <a:lvl7pPr marL="3200400" marR="0" lvl="6"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7pPr>
            <a:lvl8pPr marL="3657600" marR="0" lvl="7"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8pPr>
            <a:lvl9pPr marL="4114800" marR="0" lvl="8" indent="-419100" algn="l" rtl="0">
              <a:lnSpc>
                <a:spcPct val="100000"/>
              </a:lnSpc>
              <a:spcBef>
                <a:spcPts val="0"/>
              </a:spcBef>
              <a:spcAft>
                <a:spcPts val="0"/>
              </a:spcAft>
              <a:buClr>
                <a:srgbClr val="FFFFFF"/>
              </a:buClr>
              <a:buSzPts val="3000"/>
              <a:buFont typeface="Titillium Web Light"/>
              <a:buChar char="■"/>
              <a:defRPr sz="3000" b="0" i="1" u="none" strike="noStrike" cap="none">
                <a:solidFill>
                  <a:srgbClr val="FFFFFF"/>
                </a:solidFill>
                <a:latin typeface="Titillium Web Light"/>
                <a:ea typeface="Titillium Web Light"/>
                <a:cs typeface="Titillium Web Light"/>
                <a:sym typeface="Titillium Web Light"/>
              </a:defRPr>
            </a:lvl9pPr>
          </a:lstStyle>
          <a:p>
            <a:pPr marL="0" indent="0">
              <a:buFont typeface="Titillium Web Light"/>
              <a:buNone/>
            </a:pPr>
            <a:r>
              <a:rPr lang="en-US" sz="7200" i="0" dirty="0">
                <a:solidFill>
                  <a:srgbClr val="D3EBD5"/>
                </a:solidFill>
                <a:latin typeface="Dosis Light"/>
                <a:sym typeface="Dosis Light"/>
              </a:rPr>
              <a:t>Anomaly</a:t>
            </a:r>
          </a:p>
        </p:txBody>
      </p:sp>
    </p:spTree>
    <p:extLst>
      <p:ext uri="{BB962C8B-B14F-4D97-AF65-F5344CB8AC3E}">
        <p14:creationId xmlns:p14="http://schemas.microsoft.com/office/powerpoint/2010/main" val="361029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7F074-A468-4D2A-9945-3F7EEAD6B06E}"/>
              </a:ext>
            </a:extLst>
          </p:cNvPr>
          <p:cNvSpPr>
            <a:spLocks noGrp="1"/>
          </p:cNvSpPr>
          <p:nvPr>
            <p:ph type="title"/>
          </p:nvPr>
        </p:nvSpPr>
        <p:spPr>
          <a:xfrm>
            <a:off x="718300" y="341810"/>
            <a:ext cx="6761100" cy="857400"/>
          </a:xfrm>
        </p:spPr>
        <p:txBody>
          <a:bodyPr/>
          <a:lstStyle/>
          <a:p>
            <a:pPr algn="ctr"/>
            <a:r>
              <a:rPr lang="en-US" b="1" dirty="0"/>
              <a:t>What is ‘standard’, ‘normal’ or ‘expected’?</a:t>
            </a:r>
          </a:p>
        </p:txBody>
      </p:sp>
      <p:sp>
        <p:nvSpPr>
          <p:cNvPr id="5" name="Text Placeholder 4">
            <a:extLst>
              <a:ext uri="{FF2B5EF4-FFF2-40B4-BE49-F238E27FC236}">
                <a16:creationId xmlns:a16="http://schemas.microsoft.com/office/drawing/2014/main" id="{EB91D7E4-2EF1-4609-BEB8-CB1E46CC7E99}"/>
              </a:ext>
            </a:extLst>
          </p:cNvPr>
          <p:cNvSpPr>
            <a:spLocks noGrp="1"/>
          </p:cNvSpPr>
          <p:nvPr>
            <p:ph type="body" idx="1"/>
          </p:nvPr>
        </p:nvSpPr>
        <p:spPr>
          <a:xfrm>
            <a:off x="750104" y="1199210"/>
            <a:ext cx="6761100" cy="2980500"/>
          </a:xfrm>
        </p:spPr>
        <p:txBody>
          <a:bodyPr/>
          <a:lstStyle/>
          <a:p>
            <a:pPr marL="76200" indent="0">
              <a:buNone/>
            </a:pPr>
            <a:r>
              <a:rPr lang="en-US" dirty="0"/>
              <a:t>Mathematically…</a:t>
            </a:r>
          </a:p>
          <a:p>
            <a:pPr marL="76200" indent="0">
              <a:buNone/>
            </a:pPr>
            <a:endParaRPr lang="en-US" dirty="0"/>
          </a:p>
          <a:p>
            <a:pPr marL="76200" indent="0">
              <a:buNone/>
            </a:pPr>
            <a:endParaRPr lang="en-US" dirty="0"/>
          </a:p>
          <a:p>
            <a:pPr marL="76200" indent="0">
              <a:buNone/>
            </a:pPr>
            <a:endParaRPr lang="en-US" dirty="0"/>
          </a:p>
        </p:txBody>
      </p:sp>
      <p:sp>
        <p:nvSpPr>
          <p:cNvPr id="3" name="Slide Number Placeholder 2">
            <a:extLst>
              <a:ext uri="{FF2B5EF4-FFF2-40B4-BE49-F238E27FC236}">
                <a16:creationId xmlns:a16="http://schemas.microsoft.com/office/drawing/2014/main" id="{38A3358E-38C6-4E45-A926-5A47160B149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pic>
        <p:nvPicPr>
          <p:cNvPr id="7" name="Picture 6">
            <a:extLst>
              <a:ext uri="{FF2B5EF4-FFF2-40B4-BE49-F238E27FC236}">
                <a16:creationId xmlns:a16="http://schemas.microsoft.com/office/drawing/2014/main" id="{8937781A-0C76-42D4-8721-068AC07695F9}"/>
              </a:ext>
            </a:extLst>
          </p:cNvPr>
          <p:cNvPicPr>
            <a:picLocks noChangeAspect="1"/>
          </p:cNvPicPr>
          <p:nvPr/>
        </p:nvPicPr>
        <p:blipFill rotWithShape="1">
          <a:blip r:embed="rId3"/>
          <a:srcRect l="8243" t="7869" b="4835"/>
          <a:stretch/>
        </p:blipFill>
        <p:spPr>
          <a:xfrm>
            <a:off x="1034855" y="1936502"/>
            <a:ext cx="6265591" cy="2980499"/>
          </a:xfrm>
          <a:prstGeom prst="rect">
            <a:avLst/>
          </a:prstGeom>
        </p:spPr>
      </p:pic>
    </p:spTree>
    <p:extLst>
      <p:ext uri="{BB962C8B-B14F-4D97-AF65-F5344CB8AC3E}">
        <p14:creationId xmlns:p14="http://schemas.microsoft.com/office/powerpoint/2010/main" val="414214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7F074-A468-4D2A-9945-3F7EEAD6B06E}"/>
              </a:ext>
            </a:extLst>
          </p:cNvPr>
          <p:cNvSpPr>
            <a:spLocks noGrp="1"/>
          </p:cNvSpPr>
          <p:nvPr>
            <p:ph type="title"/>
          </p:nvPr>
        </p:nvSpPr>
        <p:spPr/>
        <p:txBody>
          <a:bodyPr/>
          <a:lstStyle/>
          <a:p>
            <a:r>
              <a:rPr lang="en-US" b="1" dirty="0"/>
              <a:t>What is ‘standard’, ‘normal’ or ‘expected’?</a:t>
            </a:r>
          </a:p>
        </p:txBody>
      </p:sp>
      <p:sp>
        <p:nvSpPr>
          <p:cNvPr id="5" name="Text Placeholder 4">
            <a:extLst>
              <a:ext uri="{FF2B5EF4-FFF2-40B4-BE49-F238E27FC236}">
                <a16:creationId xmlns:a16="http://schemas.microsoft.com/office/drawing/2014/main" id="{EB91D7E4-2EF1-4609-BEB8-CB1E46CC7E99}"/>
              </a:ext>
            </a:extLst>
          </p:cNvPr>
          <p:cNvSpPr>
            <a:spLocks noGrp="1"/>
          </p:cNvSpPr>
          <p:nvPr>
            <p:ph type="body" idx="1"/>
          </p:nvPr>
        </p:nvSpPr>
        <p:spPr>
          <a:xfrm>
            <a:off x="718300" y="1733550"/>
            <a:ext cx="4227411" cy="2980500"/>
          </a:xfrm>
        </p:spPr>
        <p:txBody>
          <a:bodyPr/>
          <a:lstStyle/>
          <a:p>
            <a:pPr marL="76200" indent="0">
              <a:buNone/>
            </a:pPr>
            <a:r>
              <a:rPr lang="en-US" dirty="0"/>
              <a:t>Contextually…</a:t>
            </a:r>
          </a:p>
          <a:p>
            <a:r>
              <a:rPr lang="en-US" dirty="0"/>
              <a:t>One’s person’s anomaly is another’s common sense.</a:t>
            </a:r>
          </a:p>
          <a:p>
            <a:r>
              <a:rPr lang="en-US" b="1" dirty="0"/>
              <a:t>Business Acumen </a:t>
            </a:r>
            <a:r>
              <a:rPr lang="en-US" dirty="0"/>
              <a:t>decides what is actionable.</a:t>
            </a:r>
          </a:p>
        </p:txBody>
      </p:sp>
      <p:sp>
        <p:nvSpPr>
          <p:cNvPr id="3" name="Slide Number Placeholder 2">
            <a:extLst>
              <a:ext uri="{FF2B5EF4-FFF2-40B4-BE49-F238E27FC236}">
                <a16:creationId xmlns:a16="http://schemas.microsoft.com/office/drawing/2014/main" id="{38A3358E-38C6-4E45-A926-5A47160B149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pic>
        <p:nvPicPr>
          <p:cNvPr id="6" name="Picture 5">
            <a:extLst>
              <a:ext uri="{FF2B5EF4-FFF2-40B4-BE49-F238E27FC236}">
                <a16:creationId xmlns:a16="http://schemas.microsoft.com/office/drawing/2014/main" id="{E0D22684-60EC-4B98-9F05-30279F8509E2}"/>
              </a:ext>
            </a:extLst>
          </p:cNvPr>
          <p:cNvPicPr>
            <a:picLocks noChangeAspect="1"/>
          </p:cNvPicPr>
          <p:nvPr/>
        </p:nvPicPr>
        <p:blipFill>
          <a:blip r:embed="rId2"/>
          <a:stretch>
            <a:fillRect/>
          </a:stretch>
        </p:blipFill>
        <p:spPr>
          <a:xfrm>
            <a:off x="5173358" y="1733550"/>
            <a:ext cx="2105025" cy="2171700"/>
          </a:xfrm>
          <a:prstGeom prst="rect">
            <a:avLst/>
          </a:prstGeom>
        </p:spPr>
      </p:pic>
    </p:spTree>
    <p:extLst>
      <p:ext uri="{BB962C8B-B14F-4D97-AF65-F5344CB8AC3E}">
        <p14:creationId xmlns:p14="http://schemas.microsoft.com/office/powerpoint/2010/main" val="80793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55AB1A-8960-4DEC-9FD2-0BCA51EB6D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2" name="Title 1">
            <a:extLst>
              <a:ext uri="{FF2B5EF4-FFF2-40B4-BE49-F238E27FC236}">
                <a16:creationId xmlns:a16="http://schemas.microsoft.com/office/drawing/2014/main" id="{7EB93B47-1496-40AB-8524-14691704B5EF}"/>
              </a:ext>
            </a:extLst>
          </p:cNvPr>
          <p:cNvSpPr>
            <a:spLocks noGrp="1"/>
          </p:cNvSpPr>
          <p:nvPr>
            <p:ph type="title" idx="4294967295"/>
          </p:nvPr>
        </p:nvSpPr>
        <p:spPr>
          <a:xfrm>
            <a:off x="91531" y="159329"/>
            <a:ext cx="6761163" cy="857250"/>
          </a:xfrm>
        </p:spPr>
        <p:txBody>
          <a:bodyPr/>
          <a:lstStyle/>
          <a:p>
            <a:r>
              <a:rPr lang="en-US" b="1" dirty="0"/>
              <a:t>But what about context?</a:t>
            </a:r>
          </a:p>
        </p:txBody>
      </p:sp>
      <p:pic>
        <p:nvPicPr>
          <p:cNvPr id="6" name="Picture 5">
            <a:extLst>
              <a:ext uri="{FF2B5EF4-FFF2-40B4-BE49-F238E27FC236}">
                <a16:creationId xmlns:a16="http://schemas.microsoft.com/office/drawing/2014/main" id="{7D0ABA35-CC31-426D-9DB2-EE7D6C833105}"/>
              </a:ext>
            </a:extLst>
          </p:cNvPr>
          <p:cNvPicPr>
            <a:picLocks noChangeAspect="1"/>
          </p:cNvPicPr>
          <p:nvPr/>
        </p:nvPicPr>
        <p:blipFill>
          <a:blip r:embed="rId2"/>
          <a:stretch>
            <a:fillRect/>
          </a:stretch>
        </p:blipFill>
        <p:spPr>
          <a:xfrm>
            <a:off x="0" y="1220457"/>
            <a:ext cx="9144000" cy="3893344"/>
          </a:xfrm>
          <a:prstGeom prst="rect">
            <a:avLst/>
          </a:prstGeom>
        </p:spPr>
      </p:pic>
      <p:sp>
        <p:nvSpPr>
          <p:cNvPr id="7" name="Rectangle 6">
            <a:extLst>
              <a:ext uri="{FF2B5EF4-FFF2-40B4-BE49-F238E27FC236}">
                <a16:creationId xmlns:a16="http://schemas.microsoft.com/office/drawing/2014/main" id="{8E7BB938-9403-4A90-921A-58D67B46B269}"/>
              </a:ext>
            </a:extLst>
          </p:cNvPr>
          <p:cNvSpPr/>
          <p:nvPr/>
        </p:nvSpPr>
        <p:spPr>
          <a:xfrm>
            <a:off x="7482177" y="0"/>
            <a:ext cx="1661823" cy="1220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373BFC-E35A-48DA-8B5A-469D7934FC8F}"/>
              </a:ext>
            </a:extLst>
          </p:cNvPr>
          <p:cNvSpPr/>
          <p:nvPr/>
        </p:nvSpPr>
        <p:spPr>
          <a:xfrm>
            <a:off x="3762292" y="1016579"/>
            <a:ext cx="2153478" cy="454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665DC8D-6ECA-46A3-A58A-AB0A91BE5598}"/>
              </a:ext>
            </a:extLst>
          </p:cNvPr>
          <p:cNvSpPr/>
          <p:nvPr/>
        </p:nvSpPr>
        <p:spPr>
          <a:xfrm>
            <a:off x="6264303" y="4103260"/>
            <a:ext cx="1217874" cy="2569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7A47F5-A567-461B-995A-1140E3619324}"/>
              </a:ext>
            </a:extLst>
          </p:cNvPr>
          <p:cNvSpPr/>
          <p:nvPr/>
        </p:nvSpPr>
        <p:spPr>
          <a:xfrm>
            <a:off x="7764448" y="4295364"/>
            <a:ext cx="1217873" cy="2569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5D72B8-8F7D-4B39-B09B-3F07324D8B25}"/>
              </a:ext>
            </a:extLst>
          </p:cNvPr>
          <p:cNvSpPr/>
          <p:nvPr/>
        </p:nvSpPr>
        <p:spPr>
          <a:xfrm>
            <a:off x="-151077" y="2122999"/>
            <a:ext cx="354539" cy="1986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D2A1924-3F2C-4681-85C8-CEF16F5A05F6}"/>
              </a:ext>
            </a:extLst>
          </p:cNvPr>
          <p:cNvPicPr>
            <a:picLocks noChangeAspect="1"/>
          </p:cNvPicPr>
          <p:nvPr/>
        </p:nvPicPr>
        <p:blipFill>
          <a:blip r:embed="rId3"/>
          <a:stretch>
            <a:fillRect/>
          </a:stretch>
        </p:blipFill>
        <p:spPr>
          <a:xfrm>
            <a:off x="6561682" y="152660"/>
            <a:ext cx="2243681" cy="1261185"/>
          </a:xfrm>
          <a:prstGeom prst="rect">
            <a:avLst/>
          </a:prstGeom>
        </p:spPr>
      </p:pic>
    </p:spTree>
    <p:extLst>
      <p:ext uri="{BB962C8B-B14F-4D97-AF65-F5344CB8AC3E}">
        <p14:creationId xmlns:p14="http://schemas.microsoft.com/office/powerpoint/2010/main" val="7367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87A6EF-1605-4BBB-8CF3-5BF968F5AC0E}"/>
              </a:ext>
            </a:extLst>
          </p:cNvPr>
          <p:cNvSpPr>
            <a:spLocks noGrp="1"/>
          </p:cNvSpPr>
          <p:nvPr>
            <p:ph type="title"/>
          </p:nvPr>
        </p:nvSpPr>
        <p:spPr>
          <a:xfrm>
            <a:off x="718300" y="0"/>
            <a:ext cx="6761100" cy="857400"/>
          </a:xfrm>
        </p:spPr>
        <p:txBody>
          <a:bodyPr/>
          <a:lstStyle/>
          <a:p>
            <a:r>
              <a:rPr lang="en-US" b="1" dirty="0"/>
              <a:t>Why bother detecting?</a:t>
            </a:r>
          </a:p>
        </p:txBody>
      </p:sp>
      <p:sp>
        <p:nvSpPr>
          <p:cNvPr id="4" name="Text Placeholder 3">
            <a:extLst>
              <a:ext uri="{FF2B5EF4-FFF2-40B4-BE49-F238E27FC236}">
                <a16:creationId xmlns:a16="http://schemas.microsoft.com/office/drawing/2014/main" id="{DEAC7DCF-2D47-4C92-84A1-C9005BB6A678}"/>
              </a:ext>
            </a:extLst>
          </p:cNvPr>
          <p:cNvSpPr>
            <a:spLocks noGrp="1"/>
          </p:cNvSpPr>
          <p:nvPr>
            <p:ph type="body" idx="1"/>
          </p:nvPr>
        </p:nvSpPr>
        <p:spPr>
          <a:xfrm>
            <a:off x="718300" y="857401"/>
            <a:ext cx="6761100" cy="4129270"/>
          </a:xfrm>
        </p:spPr>
        <p:txBody>
          <a:bodyPr/>
          <a:lstStyle/>
          <a:p>
            <a:r>
              <a:rPr lang="en-US" dirty="0"/>
              <a:t>Accurately compare period over period</a:t>
            </a:r>
          </a:p>
          <a:p>
            <a:r>
              <a:rPr lang="en-US" dirty="0"/>
              <a:t>Identify changepoints</a:t>
            </a:r>
          </a:p>
          <a:p>
            <a:endParaRPr lang="en-US" dirty="0"/>
          </a:p>
          <a:p>
            <a:pPr marL="76200" indent="0">
              <a:buNone/>
            </a:pPr>
            <a:r>
              <a:rPr lang="en-US" dirty="0"/>
              <a:t>Domains</a:t>
            </a:r>
          </a:p>
          <a:p>
            <a:r>
              <a:rPr lang="en-US" dirty="0"/>
              <a:t>Health &amp; Life Sciences</a:t>
            </a:r>
          </a:p>
          <a:p>
            <a:r>
              <a:rPr lang="en-US" dirty="0"/>
              <a:t>Fraud Detection</a:t>
            </a:r>
          </a:p>
          <a:p>
            <a:r>
              <a:rPr lang="en-US" dirty="0"/>
              <a:t>Network Intrusion/Abuse</a:t>
            </a:r>
          </a:p>
          <a:p>
            <a:r>
              <a:rPr lang="en-US" dirty="0"/>
              <a:t>Marketing Effectiveness</a:t>
            </a:r>
          </a:p>
          <a:p>
            <a:r>
              <a:rPr lang="en-US" dirty="0"/>
              <a:t>Manufacturing</a:t>
            </a:r>
          </a:p>
        </p:txBody>
      </p:sp>
      <p:sp>
        <p:nvSpPr>
          <p:cNvPr id="2" name="Slide Number Placeholder 1">
            <a:extLst>
              <a:ext uri="{FF2B5EF4-FFF2-40B4-BE49-F238E27FC236}">
                <a16:creationId xmlns:a16="http://schemas.microsoft.com/office/drawing/2014/main" id="{08F606BF-FEB0-4DCD-B6A1-52DE7ED53496}"/>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842636425"/>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1867</TotalTime>
  <Words>659</Words>
  <Application>Microsoft Office PowerPoint</Application>
  <PresentationFormat>On-screen Show (16:9)</PresentationFormat>
  <Paragraphs>148</Paragraphs>
  <Slides>29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Titillium Web Light</vt:lpstr>
      <vt:lpstr>Dosis</vt:lpstr>
      <vt:lpstr>Dosis Light</vt:lpstr>
      <vt:lpstr>Titillium Web</vt:lpstr>
      <vt:lpstr>Arial</vt:lpstr>
      <vt:lpstr>Mowbray template</vt:lpstr>
      <vt:lpstr>Anomaly Detection  A to Z</vt:lpstr>
      <vt:lpstr>Why Listen?</vt:lpstr>
      <vt:lpstr>John Hogue</vt:lpstr>
      <vt:lpstr>PowerPoint Presentation</vt:lpstr>
      <vt:lpstr>PowerPoint Presentation</vt:lpstr>
      <vt:lpstr>What is ‘standard’, ‘normal’ or ‘expected’?</vt:lpstr>
      <vt:lpstr>What is ‘standard’, ‘normal’ or ‘expected’?</vt:lpstr>
      <vt:lpstr>But what about context?</vt:lpstr>
      <vt:lpstr>Why bother detecting?</vt:lpstr>
      <vt:lpstr>Basic outlier detection</vt:lpstr>
      <vt:lpstr>PowerPoint Presentation</vt:lpstr>
      <vt:lpstr>I-94 Westbound Traffic Data</vt:lpstr>
      <vt:lpstr>PowerPoint Presentation</vt:lpstr>
      <vt:lpstr>The art of creating a mediocre model</vt:lpstr>
      <vt:lpstr>Seasonality &amp; Trend</vt:lpstr>
      <vt:lpstr>Original</vt:lpstr>
      <vt:lpstr>I-94 Westbound Trend</vt:lpstr>
      <vt:lpstr>I-94 Westbound Holidays</vt:lpstr>
      <vt:lpstr>I-94 Westbound Yearly</vt:lpstr>
      <vt:lpstr>I-94 Westbound Weekly**</vt:lpstr>
      <vt:lpstr>I-94 Westbound Daily</vt:lpstr>
      <vt:lpstr>How to ‘detect’ anomalies</vt:lpstr>
      <vt:lpstr>How to ‘detect’ anomalies</vt:lpstr>
      <vt:lpstr>What if we had more things to model?</vt:lpstr>
      <vt:lpstr>Autoencoders</vt:lpstr>
      <vt:lpstr>Capturing Non Linear Trends</vt:lpstr>
      <vt:lpstr>Back to basics: Traffic Volume</vt:lpstr>
      <vt:lpstr>Autoencoder with Rain/Snow</vt:lpstr>
      <vt:lpstr>General Mills Hiring!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GMI AI Perspective</dc:title>
  <dc:creator>John Hogue</dc:creator>
  <cp:lastModifiedBy>John Hogue</cp:lastModifiedBy>
  <cp:revision>39</cp:revision>
  <dcterms:modified xsi:type="dcterms:W3CDTF">2018-12-03T15:06:55Z</dcterms:modified>
</cp:coreProperties>
</file>