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51" r:id="rId3"/>
    <p:sldId id="258" r:id="rId4"/>
    <p:sldId id="345" r:id="rId5"/>
    <p:sldId id="349" r:id="rId6"/>
    <p:sldId id="353" r:id="rId7"/>
    <p:sldId id="354" r:id="rId8"/>
    <p:sldId id="352" r:id="rId9"/>
    <p:sldId id="350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Dosis Light" panose="020B0604020202020204" charset="0"/>
      <p:regular r:id="rId14"/>
      <p:bold r:id="rId15"/>
    </p:embeddedFon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Titillium Web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003B5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092C8-729C-4EB6-BB79-756D7890C552}" v="757" dt="2018-12-02T21:44:02.656"/>
  </p1510:revLst>
</p1510:revInfo>
</file>

<file path=ppt/tableStyles.xml><?xml version="1.0" encoding="utf-8"?>
<a:tblStyleLst xmlns:a="http://schemas.openxmlformats.org/drawingml/2006/main" def="{D7BAC280-DB2C-4232-BE7A-BE26B3D27B63}">
  <a:tblStyle styleId="{D7BAC280-DB2C-4232-BE7A-BE26B3D27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477" autoAdjust="0"/>
  </p:normalViewPr>
  <p:slideViewPr>
    <p:cSldViewPr snapToGrid="0">
      <p:cViewPr varScale="1">
        <p:scale>
          <a:sx n="95" d="100"/>
          <a:sy n="9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23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Pretty much similar definition for outlier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31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8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607362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Anomaly Detection </a:t>
            </a:r>
            <a:br>
              <a:rPr lang="en-US" dirty="0"/>
            </a:br>
            <a:r>
              <a:rPr lang="en-US" sz="3200" dirty="0"/>
              <a:t>A to 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4054564" y="701646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Why Listen?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4054564" y="1954253"/>
            <a:ext cx="3731400" cy="3159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Intro 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What &amp; Why</a:t>
            </a:r>
          </a:p>
          <a:p>
            <a:pPr marL="0" lvl="0" indent="0"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Anomaly Detection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sym typeface="Titillium Web"/>
              </a:rPr>
              <a:t>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sym typeface="Titillium Web"/>
              </a:rPr>
              <a:t>More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sym typeface="Titillium Web"/>
              </a:rPr>
              <a:t>Advanced</a:t>
            </a:r>
          </a:p>
        </p:txBody>
      </p:sp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D8637-2FA7-4CC0-B8CD-8ABE1DF7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313" y="665803"/>
            <a:ext cx="4477697" cy="44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4054564" y="701646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John Hogue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4054564" y="1954254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Lead Data Scientist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General Mills</a:t>
            </a:r>
          </a:p>
          <a:p>
            <a:pPr marL="0" lvl="0" indent="0">
              <a:buNone/>
            </a:pPr>
            <a:r>
              <a:rPr lang="en-US" b="1" dirty="0" err="1">
                <a:latin typeface="Titillium Web"/>
                <a:ea typeface="Titillium Web"/>
                <a:cs typeface="Titillium Web"/>
                <a:sym typeface="Titillium Web"/>
              </a:rPr>
              <a:t>CoFounder</a:t>
            </a:r>
            <a:endParaRPr lang="en-US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tillium Web"/>
                <a:sym typeface="Titillium Web"/>
              </a:rPr>
              <a:t>Social Data Science</a:t>
            </a:r>
          </a:p>
          <a:p>
            <a:pPr marL="0" indent="0">
              <a:buNone/>
            </a:pPr>
            <a:r>
              <a:rPr lang="en-US" b="1" dirty="0">
                <a:latin typeface="Titillium Web"/>
                <a:sym typeface="Titillium Web"/>
              </a:rPr>
              <a:t>Executive Advisor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Titillium Web"/>
                <a:sym typeface="Titillium Web"/>
              </a:rPr>
              <a:t>MinneAnalytics</a:t>
            </a:r>
            <a:endParaRPr b="1" dirty="0"/>
          </a:p>
        </p:txBody>
      </p:sp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person standing in front of a table&#10;&#10;Description automatically generated">
            <a:extLst>
              <a:ext uri="{FF2B5EF4-FFF2-40B4-BE49-F238E27FC236}">
                <a16:creationId xmlns:a16="http://schemas.microsoft.com/office/drawing/2014/main" id="{2E9356FB-56A9-DF47-9388-3FE8FC0F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5" y="1796318"/>
            <a:ext cx="4281000" cy="1550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Something that deviates from what is standard, normal, or expected.</a:t>
            </a:r>
            <a:endParaRPr lang="en-US" dirty="0"/>
          </a:p>
        </p:txBody>
      </p:sp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3864">
            <a:extLst>
              <a:ext uri="{FF2B5EF4-FFF2-40B4-BE49-F238E27FC236}">
                <a16:creationId xmlns:a16="http://schemas.microsoft.com/office/drawing/2014/main" id="{CCD7B266-3790-4F27-B780-336E6249B8D9}"/>
              </a:ext>
            </a:extLst>
          </p:cNvPr>
          <p:cNvSpPr txBox="1">
            <a:spLocks/>
          </p:cNvSpPr>
          <p:nvPr/>
        </p:nvSpPr>
        <p:spPr>
          <a:xfrm>
            <a:off x="1278575" y="602343"/>
            <a:ext cx="4281000" cy="155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sz="7200" i="0" dirty="0">
                <a:solidFill>
                  <a:srgbClr val="D3EBD5"/>
                </a:solidFill>
                <a:latin typeface="Dosis Light"/>
                <a:sym typeface="Dosis Light"/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361029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7F074-A468-4D2A-9945-3F7EEAD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‘standard’, ‘normal’ or ‘expected’?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1D7E4-2EF1-4609-BEB8-CB1E46CC7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Mathematically…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3358E-38C6-4E45-A926-5A47160B1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7781A-0C76-42D4-8721-068AC0769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3" t="7869" b="4835"/>
          <a:stretch/>
        </p:blipFill>
        <p:spPr>
          <a:xfrm>
            <a:off x="1223254" y="2150940"/>
            <a:ext cx="5814800" cy="27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44F7-9641-42C3-9E21-B67D1CF9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AD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175F-73BC-43FA-B674-1C53D5B3E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  <a:p>
            <a:r>
              <a:rPr lang="en-US" dirty="0"/>
              <a:t>Tukey’s IQR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A862-5457-4A5A-88ED-06463F174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6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2D13-FDFE-4173-9C30-E8C4167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E566-DEC0-4B45-9A82-B5E24F736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91FD-A791-435A-A894-B00F5F6A9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68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7F074-A468-4D2A-9945-3F7EEAD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‘standard’, ‘normal’ or ‘expected’?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1D7E4-2EF1-4609-BEB8-CB1E46CC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4227411" cy="29805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Contextually…</a:t>
            </a:r>
          </a:p>
          <a:p>
            <a:r>
              <a:rPr lang="en-US" dirty="0"/>
              <a:t>One’s person’s anomaly is another’s common sense.</a:t>
            </a:r>
          </a:p>
          <a:p>
            <a:r>
              <a:rPr lang="en-US" b="1" dirty="0"/>
              <a:t>Business Acumen </a:t>
            </a:r>
            <a:r>
              <a:rPr lang="en-US" dirty="0"/>
              <a:t>decides what is actionable.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3358E-38C6-4E45-A926-5A47160B1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22684-60EC-4B98-9F05-30279F85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58" y="1733550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AB1A-8960-4DEC-9FD2-0BCA51EB6D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93B47-1496-40AB-8524-14691704B5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531" y="159329"/>
            <a:ext cx="6761163" cy="857250"/>
          </a:xfrm>
        </p:spPr>
        <p:txBody>
          <a:bodyPr/>
          <a:lstStyle/>
          <a:p>
            <a:r>
              <a:rPr lang="en-US" dirty="0"/>
              <a:t>But what about context?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ABA35-CC31-426D-9DB2-EE7D6C83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457"/>
            <a:ext cx="9144000" cy="3893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7BB938-9403-4A90-921A-58D67B46B269}"/>
              </a:ext>
            </a:extLst>
          </p:cNvPr>
          <p:cNvSpPr/>
          <p:nvPr/>
        </p:nvSpPr>
        <p:spPr>
          <a:xfrm>
            <a:off x="7482177" y="0"/>
            <a:ext cx="1661823" cy="1220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73BFC-E35A-48DA-8B5A-469D7934FC8F}"/>
              </a:ext>
            </a:extLst>
          </p:cNvPr>
          <p:cNvSpPr/>
          <p:nvPr/>
        </p:nvSpPr>
        <p:spPr>
          <a:xfrm>
            <a:off x="3762292" y="1016579"/>
            <a:ext cx="2153478" cy="454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5DC8D-6ECA-46A3-A58A-AB0A91BE5598}"/>
              </a:ext>
            </a:extLst>
          </p:cNvPr>
          <p:cNvSpPr/>
          <p:nvPr/>
        </p:nvSpPr>
        <p:spPr>
          <a:xfrm>
            <a:off x="6264303" y="4103260"/>
            <a:ext cx="1217874" cy="256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A47F5-A567-461B-995A-1140E3619324}"/>
              </a:ext>
            </a:extLst>
          </p:cNvPr>
          <p:cNvSpPr/>
          <p:nvPr/>
        </p:nvSpPr>
        <p:spPr>
          <a:xfrm>
            <a:off x="7764448" y="4295364"/>
            <a:ext cx="1217873" cy="256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72B8-8F7D-4B39-B09B-3F07324D8B25}"/>
              </a:ext>
            </a:extLst>
          </p:cNvPr>
          <p:cNvSpPr/>
          <p:nvPr/>
        </p:nvSpPr>
        <p:spPr>
          <a:xfrm>
            <a:off x="-151077" y="2122999"/>
            <a:ext cx="354539" cy="1986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2A1924-3F2C-4681-85C8-CEF16F5A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82" y="152660"/>
            <a:ext cx="2243681" cy="12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116</Words>
  <Application>Microsoft Office PowerPoint</Application>
  <PresentationFormat>On-screen Show (16:9)</PresentationFormat>
  <Paragraphs>38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Titillium Web Light</vt:lpstr>
      <vt:lpstr>Dosis</vt:lpstr>
      <vt:lpstr>Arial</vt:lpstr>
      <vt:lpstr>Dosis Light</vt:lpstr>
      <vt:lpstr>Titillium Web</vt:lpstr>
      <vt:lpstr>Mowbray template</vt:lpstr>
      <vt:lpstr>Anomaly Detection  A to Z</vt:lpstr>
      <vt:lpstr>Why Listen?</vt:lpstr>
      <vt:lpstr>John Hogue</vt:lpstr>
      <vt:lpstr>PowerPoint Presentation</vt:lpstr>
      <vt:lpstr>What is ‘standard’, ‘normal’ or ‘expected’?</vt:lpstr>
      <vt:lpstr>Foundational AD methods</vt:lpstr>
      <vt:lpstr>Plotting IQR</vt:lpstr>
      <vt:lpstr>What is ‘standard’, ‘normal’ or ‘expected’?</vt:lpstr>
      <vt:lpstr>But what about context?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GMI AI Perspective</dc:title>
  <dc:creator>John Hogue</dc:creator>
  <cp:lastModifiedBy>John Hogue</cp:lastModifiedBy>
  <cp:revision>39</cp:revision>
  <dcterms:modified xsi:type="dcterms:W3CDTF">2018-12-02T21:44:02Z</dcterms:modified>
</cp:coreProperties>
</file>