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59" r:id="rId1"/>
  </p:sldMasterIdLst>
  <p:notesMasterIdLst>
    <p:notesMasterId r:id="rId31"/>
  </p:notesMasterIdLst>
  <p:sldIdLst>
    <p:sldId id="256" r:id="rId2"/>
    <p:sldId id="351" r:id="rId3"/>
    <p:sldId id="258" r:id="rId4"/>
    <p:sldId id="365" r:id="rId5"/>
    <p:sldId id="345" r:id="rId6"/>
    <p:sldId id="349" r:id="rId7"/>
    <p:sldId id="352" r:id="rId8"/>
    <p:sldId id="350" r:id="rId9"/>
    <p:sldId id="368" r:id="rId10"/>
    <p:sldId id="353" r:id="rId11"/>
    <p:sldId id="366" r:id="rId12"/>
    <p:sldId id="355" r:id="rId13"/>
    <p:sldId id="354" r:id="rId14"/>
    <p:sldId id="373" r:id="rId15"/>
    <p:sldId id="356" r:id="rId16"/>
    <p:sldId id="358" r:id="rId17"/>
    <p:sldId id="367" r:id="rId18"/>
    <p:sldId id="369" r:id="rId19"/>
    <p:sldId id="370" r:id="rId20"/>
    <p:sldId id="371" r:id="rId21"/>
    <p:sldId id="372" r:id="rId22"/>
    <p:sldId id="374" r:id="rId23"/>
    <p:sldId id="375" r:id="rId24"/>
    <p:sldId id="359" r:id="rId25"/>
    <p:sldId id="360" r:id="rId26"/>
    <p:sldId id="377" r:id="rId27"/>
    <p:sldId id="376" r:id="rId28"/>
    <p:sldId id="362" r:id="rId29"/>
    <p:sldId id="364" r:id="rId30"/>
  </p:sldIdLst>
  <p:sldSz cx="9144000" cy="5143500" type="screen16x9"/>
  <p:notesSz cx="6858000" cy="9144000"/>
  <p:embeddedFontLst>
    <p:embeddedFont>
      <p:font typeface="Dosis" panose="020B0604020202020204" charset="0"/>
      <p:regular r:id="rId32"/>
      <p:bold r:id="rId33"/>
    </p:embeddedFont>
    <p:embeddedFont>
      <p:font typeface="Dosis Light" panose="020B0604020202020204" charset="0"/>
      <p:regular r:id="rId34"/>
      <p:bold r:id="rId35"/>
    </p:embeddedFont>
    <p:embeddedFont>
      <p:font typeface="Titillium Web" panose="020B0604020202020204" charset="0"/>
      <p:regular r:id="rId36"/>
      <p:bold r:id="rId37"/>
      <p:italic r:id="rId38"/>
      <p:boldItalic r:id="rId39"/>
    </p:embeddedFont>
    <p:embeddedFont>
      <p:font typeface="Titillium Web Light"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B55"/>
    <a:srgbClr val="4A7AA9"/>
    <a:srgbClr val="BAB0AC"/>
    <a:srgbClr val="E25F61"/>
    <a:srgbClr val="ED9799"/>
    <a:srgbClr val="6AB6C5"/>
    <a:srgbClr val="0B87A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5092C8-729C-4EB6-BB79-756D7890C552}" v="757" dt="2018-12-02T21:44:02.656"/>
    <p1510:client id="{B46D5E4C-C487-4FCA-AA95-1EEB05C97D16}" v="4277" dt="2018-12-03T16:15:21.131"/>
  </p1510:revLst>
</p1510:revInfo>
</file>

<file path=ppt/tableStyles.xml><?xml version="1.0" encoding="utf-8"?>
<a:tblStyleLst xmlns:a="http://schemas.openxmlformats.org/drawingml/2006/main" def="{D7BAC280-DB2C-4232-BE7A-BE26B3D27B63}">
  <a:tblStyle styleId="{D7BAC280-DB2C-4232-BE7A-BE26B3D27B6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8477" autoAdjust="0"/>
  </p:normalViewPr>
  <p:slideViewPr>
    <p:cSldViewPr snapToGrid="0">
      <p:cViewPr>
        <p:scale>
          <a:sx n="110" d="100"/>
          <a:sy n="110" d="100"/>
        </p:scale>
        <p:origin x="1344" y="12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Hogue" userId="90d859b7-a2b8-4871-8454-4305c1dd8382" providerId="ADAL" clId="{B46D5E4C-C487-4FCA-AA95-1EEB05C97D16}"/>
    <pc:docChg chg="undo custSel addSld delSld modSld sldOrd">
      <pc:chgData name="John Hogue" userId="90d859b7-a2b8-4871-8454-4305c1dd8382" providerId="ADAL" clId="{B46D5E4C-C487-4FCA-AA95-1EEB05C97D16}" dt="2018-12-03T16:15:21.131" v="4274"/>
      <pc:docMkLst>
        <pc:docMk/>
      </pc:docMkLst>
      <pc:sldChg chg="modSp">
        <pc:chgData name="John Hogue" userId="90d859b7-a2b8-4871-8454-4305c1dd8382" providerId="ADAL" clId="{B46D5E4C-C487-4FCA-AA95-1EEB05C97D16}" dt="2018-12-03T06:39:30.781" v="2949" actId="1076"/>
        <pc:sldMkLst>
          <pc:docMk/>
          <pc:sldMk cId="0" sldId="258"/>
        </pc:sldMkLst>
        <pc:spChg chg="mod">
          <ac:chgData name="John Hogue" userId="90d859b7-a2b8-4871-8454-4305c1dd8382" providerId="ADAL" clId="{B46D5E4C-C487-4FCA-AA95-1EEB05C97D16}" dt="2018-12-03T06:39:26.498" v="2948" actId="1076"/>
          <ac:spMkLst>
            <pc:docMk/>
            <pc:sldMk cId="0" sldId="258"/>
            <ac:spMk id="3850" creationId="{00000000-0000-0000-0000-000000000000}"/>
          </ac:spMkLst>
        </pc:spChg>
        <pc:spChg chg="mod">
          <ac:chgData name="John Hogue" userId="90d859b7-a2b8-4871-8454-4305c1dd8382" providerId="ADAL" clId="{B46D5E4C-C487-4FCA-AA95-1EEB05C97D16}" dt="2018-12-03T06:39:30.781" v="2949" actId="1076"/>
          <ac:spMkLst>
            <pc:docMk/>
            <pc:sldMk cId="0" sldId="258"/>
            <ac:spMk id="3851" creationId="{00000000-0000-0000-0000-000000000000}"/>
          </ac:spMkLst>
        </pc:spChg>
      </pc:sldChg>
      <pc:sldChg chg="modSp modNotesTx">
        <pc:chgData name="John Hogue" userId="90d859b7-a2b8-4871-8454-4305c1dd8382" providerId="ADAL" clId="{B46D5E4C-C487-4FCA-AA95-1EEB05C97D16}" dt="2018-12-03T04:08:27.886" v="1883" actId="1037"/>
        <pc:sldMkLst>
          <pc:docMk/>
          <pc:sldMk cId="4142142544" sldId="349"/>
        </pc:sldMkLst>
        <pc:spChg chg="mod">
          <ac:chgData name="John Hogue" userId="90d859b7-a2b8-4871-8454-4305c1dd8382" providerId="ADAL" clId="{B46D5E4C-C487-4FCA-AA95-1EEB05C97D16}" dt="2018-12-03T04:08:14.386" v="1862" actId="1076"/>
          <ac:spMkLst>
            <pc:docMk/>
            <pc:sldMk cId="4142142544" sldId="349"/>
            <ac:spMk id="4" creationId="{26B7F074-A468-4D2A-9945-3F7EEAD6B06E}"/>
          </ac:spMkLst>
        </pc:spChg>
        <pc:spChg chg="mod">
          <ac:chgData name="John Hogue" userId="90d859b7-a2b8-4871-8454-4305c1dd8382" providerId="ADAL" clId="{B46D5E4C-C487-4FCA-AA95-1EEB05C97D16}" dt="2018-12-03T04:08:18.925" v="1863" actId="1076"/>
          <ac:spMkLst>
            <pc:docMk/>
            <pc:sldMk cId="4142142544" sldId="349"/>
            <ac:spMk id="5" creationId="{EB91D7E4-2EF1-4609-BEB8-CB1E46CC7E99}"/>
          </ac:spMkLst>
        </pc:spChg>
        <pc:picChg chg="mod">
          <ac:chgData name="John Hogue" userId="90d859b7-a2b8-4871-8454-4305c1dd8382" providerId="ADAL" clId="{B46D5E4C-C487-4FCA-AA95-1EEB05C97D16}" dt="2018-12-03T04:08:27.886" v="1883" actId="1037"/>
          <ac:picMkLst>
            <pc:docMk/>
            <pc:sldMk cId="4142142544" sldId="349"/>
            <ac:picMk id="7" creationId="{8937781A-0C76-42D4-8721-068AC07695F9}"/>
          </ac:picMkLst>
        </pc:picChg>
      </pc:sldChg>
      <pc:sldChg chg="modSp ord">
        <pc:chgData name="John Hogue" userId="90d859b7-a2b8-4871-8454-4305c1dd8382" providerId="ADAL" clId="{B46D5E4C-C487-4FCA-AA95-1EEB05C97D16}" dt="2018-12-03T07:32:22.345" v="3472" actId="113"/>
        <pc:sldMkLst>
          <pc:docMk/>
          <pc:sldMk cId="73671054" sldId="350"/>
        </pc:sldMkLst>
        <pc:spChg chg="mod">
          <ac:chgData name="John Hogue" userId="90d859b7-a2b8-4871-8454-4305c1dd8382" providerId="ADAL" clId="{B46D5E4C-C487-4FCA-AA95-1EEB05C97D16}" dt="2018-12-03T07:32:22.345" v="3472" actId="113"/>
          <ac:spMkLst>
            <pc:docMk/>
            <pc:sldMk cId="73671054" sldId="350"/>
            <ac:spMk id="2" creationId="{7EB93B47-1496-40AB-8524-14691704B5EF}"/>
          </ac:spMkLst>
        </pc:spChg>
      </pc:sldChg>
      <pc:sldChg chg="modSp">
        <pc:chgData name="John Hogue" userId="90d859b7-a2b8-4871-8454-4305c1dd8382" providerId="ADAL" clId="{B46D5E4C-C487-4FCA-AA95-1EEB05C97D16}" dt="2018-12-03T06:39:18.219" v="2947" actId="1076"/>
        <pc:sldMkLst>
          <pc:docMk/>
          <pc:sldMk cId="2993421954" sldId="351"/>
        </pc:sldMkLst>
        <pc:spChg chg="mod">
          <ac:chgData name="John Hogue" userId="90d859b7-a2b8-4871-8454-4305c1dd8382" providerId="ADAL" clId="{B46D5E4C-C487-4FCA-AA95-1EEB05C97D16}" dt="2018-12-03T06:39:14.639" v="2946" actId="1076"/>
          <ac:spMkLst>
            <pc:docMk/>
            <pc:sldMk cId="2993421954" sldId="351"/>
            <ac:spMk id="3850" creationId="{00000000-0000-0000-0000-000000000000}"/>
          </ac:spMkLst>
        </pc:spChg>
        <pc:spChg chg="mod">
          <ac:chgData name="John Hogue" userId="90d859b7-a2b8-4871-8454-4305c1dd8382" providerId="ADAL" clId="{B46D5E4C-C487-4FCA-AA95-1EEB05C97D16}" dt="2018-12-03T06:39:18.219" v="2947" actId="1076"/>
          <ac:spMkLst>
            <pc:docMk/>
            <pc:sldMk cId="2993421954" sldId="351"/>
            <ac:spMk id="3851" creationId="{00000000-0000-0000-0000-000000000000}"/>
          </ac:spMkLst>
        </pc:spChg>
      </pc:sldChg>
      <pc:sldChg chg="ord">
        <pc:chgData name="John Hogue" userId="90d859b7-a2b8-4871-8454-4305c1dd8382" providerId="ADAL" clId="{B46D5E4C-C487-4FCA-AA95-1EEB05C97D16}" dt="2018-12-03T04:01:48.416" v="1708"/>
        <pc:sldMkLst>
          <pc:docMk/>
          <pc:sldMk cId="807938769" sldId="352"/>
        </pc:sldMkLst>
      </pc:sldChg>
      <pc:sldChg chg="addSp delSp modSp modNotesTx">
        <pc:chgData name="John Hogue" userId="90d859b7-a2b8-4871-8454-4305c1dd8382" providerId="ADAL" clId="{B46D5E4C-C487-4FCA-AA95-1EEB05C97D16}" dt="2018-12-03T16:13:28.116" v="4273" actId="1076"/>
        <pc:sldMkLst>
          <pc:docMk/>
          <pc:sldMk cId="3265671012" sldId="353"/>
        </pc:sldMkLst>
        <pc:spChg chg="mod">
          <ac:chgData name="John Hogue" userId="90d859b7-a2b8-4871-8454-4305c1dd8382" providerId="ADAL" clId="{B46D5E4C-C487-4FCA-AA95-1EEB05C97D16}" dt="2018-12-03T04:10:10.717" v="1885" actId="20577"/>
          <ac:spMkLst>
            <pc:docMk/>
            <pc:sldMk cId="3265671012" sldId="353"/>
            <ac:spMk id="2" creationId="{E12444F7-9641-42C3-9E21-B67D1CF95BE2}"/>
          </ac:spMkLst>
        </pc:spChg>
        <pc:spChg chg="mod">
          <ac:chgData name="John Hogue" userId="90d859b7-a2b8-4871-8454-4305c1dd8382" providerId="ADAL" clId="{B46D5E4C-C487-4FCA-AA95-1EEB05C97D16}" dt="2018-12-03T15:06:43.472" v="3973" actId="20577"/>
          <ac:spMkLst>
            <pc:docMk/>
            <pc:sldMk cId="3265671012" sldId="353"/>
            <ac:spMk id="3" creationId="{43A4175F-73BC-43FA-B674-1C53D5B3EBAD}"/>
          </ac:spMkLst>
        </pc:spChg>
        <pc:spChg chg="add mod">
          <ac:chgData name="John Hogue" userId="90d859b7-a2b8-4871-8454-4305c1dd8382" providerId="ADAL" clId="{B46D5E4C-C487-4FCA-AA95-1EEB05C97D16}" dt="2018-12-03T16:09:02.639" v="4073" actId="1036"/>
          <ac:spMkLst>
            <pc:docMk/>
            <pc:sldMk cId="3265671012" sldId="353"/>
            <ac:spMk id="7" creationId="{2F10DBC5-A8E9-4588-811B-4A2555562349}"/>
          </ac:spMkLst>
        </pc:spChg>
        <pc:spChg chg="add mod">
          <ac:chgData name="John Hogue" userId="90d859b7-a2b8-4871-8454-4305c1dd8382" providerId="ADAL" clId="{B46D5E4C-C487-4FCA-AA95-1EEB05C97D16}" dt="2018-12-03T16:08:53.115" v="4071" actId="1036"/>
          <ac:spMkLst>
            <pc:docMk/>
            <pc:sldMk cId="3265671012" sldId="353"/>
            <ac:spMk id="8" creationId="{7BAFF4D4-AD13-41E4-84C5-8823477E8842}"/>
          </ac:spMkLst>
        </pc:spChg>
        <pc:spChg chg="add mod">
          <ac:chgData name="John Hogue" userId="90d859b7-a2b8-4871-8454-4305c1dd8382" providerId="ADAL" clId="{B46D5E4C-C487-4FCA-AA95-1EEB05C97D16}" dt="2018-12-03T16:09:29.164" v="4082" actId="1037"/>
          <ac:spMkLst>
            <pc:docMk/>
            <pc:sldMk cId="3265671012" sldId="353"/>
            <ac:spMk id="9" creationId="{7E11CC7D-3E6A-41BF-A594-ABCF3A6FBABC}"/>
          </ac:spMkLst>
        </pc:spChg>
        <pc:spChg chg="add mod">
          <ac:chgData name="John Hogue" userId="90d859b7-a2b8-4871-8454-4305c1dd8382" providerId="ADAL" clId="{B46D5E4C-C487-4FCA-AA95-1EEB05C97D16}" dt="2018-12-03T16:13:22.347" v="4272" actId="1037"/>
          <ac:spMkLst>
            <pc:docMk/>
            <pc:sldMk cId="3265671012" sldId="353"/>
            <ac:spMk id="10" creationId="{0573E08D-3239-442B-99FC-20FC8B737A83}"/>
          </ac:spMkLst>
        </pc:spChg>
        <pc:picChg chg="add mod modCrop">
          <ac:chgData name="John Hogue" userId="90d859b7-a2b8-4871-8454-4305c1dd8382" providerId="ADAL" clId="{B46D5E4C-C487-4FCA-AA95-1EEB05C97D16}" dt="2018-12-03T16:13:28.116" v="4273" actId="1076"/>
          <ac:picMkLst>
            <pc:docMk/>
            <pc:sldMk cId="3265671012" sldId="353"/>
            <ac:picMk id="5" creationId="{F4F677D6-883A-4C55-AEDC-2EF3AE232CC0}"/>
          </ac:picMkLst>
        </pc:picChg>
        <pc:picChg chg="add mod ord modCrop">
          <ac:chgData name="John Hogue" userId="90d859b7-a2b8-4871-8454-4305c1dd8382" providerId="ADAL" clId="{B46D5E4C-C487-4FCA-AA95-1EEB05C97D16}" dt="2018-12-03T16:13:10.997" v="4271" actId="167"/>
          <ac:picMkLst>
            <pc:docMk/>
            <pc:sldMk cId="3265671012" sldId="353"/>
            <ac:picMk id="6" creationId="{2D8B2F99-27B4-4B36-ACDE-A17E0F670AB2}"/>
          </ac:picMkLst>
        </pc:picChg>
        <pc:picChg chg="add del mod">
          <ac:chgData name="John Hogue" userId="90d859b7-a2b8-4871-8454-4305c1dd8382" providerId="ADAL" clId="{B46D5E4C-C487-4FCA-AA95-1EEB05C97D16}" dt="2018-12-03T14:58:48.542" v="3838" actId="478"/>
          <ac:picMkLst>
            <pc:docMk/>
            <pc:sldMk cId="3265671012" sldId="353"/>
            <ac:picMk id="6" creationId="{CDC27CDF-4FA8-404A-946D-E268DBD0F581}"/>
          </ac:picMkLst>
        </pc:picChg>
      </pc:sldChg>
      <pc:sldChg chg="addSp delSp modSp modAnim">
        <pc:chgData name="John Hogue" userId="90d859b7-a2b8-4871-8454-4305c1dd8382" providerId="ADAL" clId="{B46D5E4C-C487-4FCA-AA95-1EEB05C97D16}" dt="2018-12-03T04:40:35.317" v="1929"/>
        <pc:sldMkLst>
          <pc:docMk/>
          <pc:sldMk cId="2843687551" sldId="354"/>
        </pc:sldMkLst>
        <pc:spChg chg="del mod">
          <ac:chgData name="John Hogue" userId="90d859b7-a2b8-4871-8454-4305c1dd8382" providerId="ADAL" clId="{B46D5E4C-C487-4FCA-AA95-1EEB05C97D16}" dt="2018-12-03T04:30:35.515" v="1886" actId="478"/>
          <ac:spMkLst>
            <pc:docMk/>
            <pc:sldMk cId="2843687551" sldId="354"/>
            <ac:spMk id="2" creationId="{B2302D13-FDFE-4173-9C30-E8C4167C840B}"/>
          </ac:spMkLst>
        </pc:spChg>
        <pc:spChg chg="del">
          <ac:chgData name="John Hogue" userId="90d859b7-a2b8-4871-8454-4305c1dd8382" providerId="ADAL" clId="{B46D5E4C-C487-4FCA-AA95-1EEB05C97D16}" dt="2018-12-03T04:30:40.626" v="1888" actId="478"/>
          <ac:spMkLst>
            <pc:docMk/>
            <pc:sldMk cId="2843687551" sldId="354"/>
            <ac:spMk id="3" creationId="{1BFBE566-DEC0-4B45-9A82-B5E24F736327}"/>
          </ac:spMkLst>
        </pc:spChg>
        <pc:spChg chg="add del mod">
          <ac:chgData name="John Hogue" userId="90d859b7-a2b8-4871-8454-4305c1dd8382" providerId="ADAL" clId="{B46D5E4C-C487-4FCA-AA95-1EEB05C97D16}" dt="2018-12-03T04:30:37.227" v="1887" actId="478"/>
          <ac:spMkLst>
            <pc:docMk/>
            <pc:sldMk cId="2843687551" sldId="354"/>
            <ac:spMk id="6" creationId="{387104F7-5655-45A0-9BE9-811ADE8476B3}"/>
          </ac:spMkLst>
        </pc:spChg>
        <pc:spChg chg="add mod">
          <ac:chgData name="John Hogue" userId="90d859b7-a2b8-4871-8454-4305c1dd8382" providerId="ADAL" clId="{B46D5E4C-C487-4FCA-AA95-1EEB05C97D16}" dt="2018-12-03T04:31:30.809" v="1896" actId="14100"/>
          <ac:spMkLst>
            <pc:docMk/>
            <pc:sldMk cId="2843687551" sldId="354"/>
            <ac:spMk id="8" creationId="{9F024939-93A0-4B87-B9BF-5515F4120F3F}"/>
          </ac:spMkLst>
        </pc:spChg>
        <pc:spChg chg="add del mod">
          <ac:chgData name="John Hogue" userId="90d859b7-a2b8-4871-8454-4305c1dd8382" providerId="ADAL" clId="{B46D5E4C-C487-4FCA-AA95-1EEB05C97D16}" dt="2018-12-03T04:34:09" v="1902" actId="478"/>
          <ac:spMkLst>
            <pc:docMk/>
            <pc:sldMk cId="2843687551" sldId="354"/>
            <ac:spMk id="10" creationId="{501E676C-3CD9-4E55-B438-26AA3E995D40}"/>
          </ac:spMkLst>
        </pc:spChg>
        <pc:spChg chg="add del mod">
          <ac:chgData name="John Hogue" userId="90d859b7-a2b8-4871-8454-4305c1dd8382" providerId="ADAL" clId="{B46D5E4C-C487-4FCA-AA95-1EEB05C97D16}" dt="2018-12-03T04:34:12.156" v="1903" actId="478"/>
          <ac:spMkLst>
            <pc:docMk/>
            <pc:sldMk cId="2843687551" sldId="354"/>
            <ac:spMk id="12" creationId="{A515BBC2-CA7F-4718-99D8-98500D96A3CD}"/>
          </ac:spMkLst>
        </pc:spChg>
        <pc:spChg chg="add mod">
          <ac:chgData name="John Hogue" userId="90d859b7-a2b8-4871-8454-4305c1dd8382" providerId="ADAL" clId="{B46D5E4C-C487-4FCA-AA95-1EEB05C97D16}" dt="2018-12-03T04:40:26.539" v="1928" actId="1076"/>
          <ac:spMkLst>
            <pc:docMk/>
            <pc:sldMk cId="2843687551" sldId="354"/>
            <ac:spMk id="13" creationId="{08D1E7BB-3B54-4EDC-B95B-268642D11711}"/>
          </ac:spMkLst>
        </pc:spChg>
        <pc:spChg chg="add mod">
          <ac:chgData name="John Hogue" userId="90d859b7-a2b8-4871-8454-4305c1dd8382" providerId="ADAL" clId="{B46D5E4C-C487-4FCA-AA95-1EEB05C97D16}" dt="2018-12-03T04:40:22.270" v="1927" actId="20577"/>
          <ac:spMkLst>
            <pc:docMk/>
            <pc:sldMk cId="2843687551" sldId="354"/>
            <ac:spMk id="15" creationId="{CA54F5F4-F2A7-445C-B88F-51143B73B83E}"/>
          </ac:spMkLst>
        </pc:spChg>
        <pc:picChg chg="add del">
          <ac:chgData name="John Hogue" userId="90d859b7-a2b8-4871-8454-4305c1dd8382" providerId="ADAL" clId="{B46D5E4C-C487-4FCA-AA95-1EEB05C97D16}" dt="2018-12-03T04:30:56.130" v="1890" actId="478"/>
          <ac:picMkLst>
            <pc:docMk/>
            <pc:sldMk cId="2843687551" sldId="354"/>
            <ac:picMk id="7" creationId="{6EF66216-9825-45EE-AA56-4F3232ACEB23}"/>
          </ac:picMkLst>
        </pc:picChg>
        <pc:picChg chg="add">
          <ac:chgData name="John Hogue" userId="90d859b7-a2b8-4871-8454-4305c1dd8382" providerId="ADAL" clId="{B46D5E4C-C487-4FCA-AA95-1EEB05C97D16}" dt="2018-12-03T04:33:14.462" v="1897"/>
          <ac:picMkLst>
            <pc:docMk/>
            <pc:sldMk cId="2843687551" sldId="354"/>
            <ac:picMk id="9" creationId="{4963044E-123B-4634-A2CA-7FE9322F00FB}"/>
          </ac:picMkLst>
        </pc:picChg>
        <pc:cxnChg chg="add mod">
          <ac:chgData name="John Hogue" userId="90d859b7-a2b8-4871-8454-4305c1dd8382" providerId="ADAL" clId="{B46D5E4C-C487-4FCA-AA95-1EEB05C97D16}" dt="2018-12-03T04:40:26.539" v="1928" actId="1076"/>
          <ac:cxnSpMkLst>
            <pc:docMk/>
            <pc:sldMk cId="2843687551" sldId="354"/>
            <ac:cxnSpMk id="14" creationId="{6E8FAC1E-7445-49BA-A686-60801CC2B667}"/>
          </ac:cxnSpMkLst>
        </pc:cxnChg>
      </pc:sldChg>
      <pc:sldChg chg="addSp delSp modSp add ord modAnim">
        <pc:chgData name="John Hogue" userId="90d859b7-a2b8-4871-8454-4305c1dd8382" providerId="ADAL" clId="{B46D5E4C-C487-4FCA-AA95-1EEB05C97D16}" dt="2018-12-03T04:33:38.823" v="1898"/>
        <pc:sldMkLst>
          <pc:docMk/>
          <pc:sldMk cId="2252473630" sldId="355"/>
        </pc:sldMkLst>
        <pc:spChg chg="add mod">
          <ac:chgData name="John Hogue" userId="90d859b7-a2b8-4871-8454-4305c1dd8382" providerId="ADAL" clId="{B46D5E4C-C487-4FCA-AA95-1EEB05C97D16}" dt="2018-12-03T03:55:28.447" v="1659" actId="14100"/>
          <ac:spMkLst>
            <pc:docMk/>
            <pc:sldMk cId="2252473630" sldId="355"/>
            <ac:spMk id="3" creationId="{E8689400-A27B-447B-9017-E4FE0AAC21A5}"/>
          </ac:spMkLst>
        </pc:spChg>
        <pc:spChg chg="add del mod">
          <ac:chgData name="John Hogue" userId="90d859b7-a2b8-4871-8454-4305c1dd8382" providerId="ADAL" clId="{B46D5E4C-C487-4FCA-AA95-1EEB05C97D16}" dt="2018-12-03T03:53:02.104" v="1637" actId="478"/>
          <ac:spMkLst>
            <pc:docMk/>
            <pc:sldMk cId="2252473630" sldId="355"/>
            <ac:spMk id="4" creationId="{729D5E96-A965-4FB7-96F7-C5BDD1522E64}"/>
          </ac:spMkLst>
        </pc:spChg>
        <pc:spChg chg="add del mod">
          <ac:chgData name="John Hogue" userId="90d859b7-a2b8-4871-8454-4305c1dd8382" providerId="ADAL" clId="{B46D5E4C-C487-4FCA-AA95-1EEB05C97D16}" dt="2018-12-03T03:53:57.323" v="1645" actId="478"/>
          <ac:spMkLst>
            <pc:docMk/>
            <pc:sldMk cId="2252473630" sldId="355"/>
            <ac:spMk id="6" creationId="{C438DCC5-61A0-4D07-A8B7-5E9A8D27D3C1}"/>
          </ac:spMkLst>
        </pc:spChg>
        <pc:spChg chg="add mod">
          <ac:chgData name="John Hogue" userId="90d859b7-a2b8-4871-8454-4305c1dd8382" providerId="ADAL" clId="{B46D5E4C-C487-4FCA-AA95-1EEB05C97D16}" dt="2018-12-03T03:56:10.582" v="1661" actId="207"/>
          <ac:spMkLst>
            <pc:docMk/>
            <pc:sldMk cId="2252473630" sldId="355"/>
            <ac:spMk id="9" creationId="{8ACFFFB8-9F2D-4804-AA51-D7E8AD0EC4F6}"/>
          </ac:spMkLst>
        </pc:spChg>
        <pc:spChg chg="add mod">
          <ac:chgData name="John Hogue" userId="90d859b7-a2b8-4871-8454-4305c1dd8382" providerId="ADAL" clId="{B46D5E4C-C487-4FCA-AA95-1EEB05C97D16}" dt="2018-12-03T03:57:39.460" v="1701" actId="1076"/>
          <ac:spMkLst>
            <pc:docMk/>
            <pc:sldMk cId="2252473630" sldId="355"/>
            <ac:spMk id="16" creationId="{9C5D4223-F647-46DE-9D9C-B54437CD765F}"/>
          </ac:spMkLst>
        </pc:spChg>
        <pc:picChg chg="add del mod ord">
          <ac:chgData name="John Hogue" userId="90d859b7-a2b8-4871-8454-4305c1dd8382" providerId="ADAL" clId="{B46D5E4C-C487-4FCA-AA95-1EEB05C97D16}" dt="2018-12-03T03:54:05.178" v="1647" actId="1076"/>
          <ac:picMkLst>
            <pc:docMk/>
            <pc:sldMk cId="2252473630" sldId="355"/>
            <ac:picMk id="8" creationId="{51D897F0-4B37-44BC-A8EB-2E2831B6BAC2}"/>
          </ac:picMkLst>
        </pc:picChg>
        <pc:cxnChg chg="add del mod">
          <ac:chgData name="John Hogue" userId="90d859b7-a2b8-4871-8454-4305c1dd8382" providerId="ADAL" clId="{B46D5E4C-C487-4FCA-AA95-1EEB05C97D16}" dt="2018-12-03T03:56:26.514" v="1663" actId="11529"/>
          <ac:cxnSpMkLst>
            <pc:docMk/>
            <pc:sldMk cId="2252473630" sldId="355"/>
            <ac:cxnSpMk id="11" creationId="{36D2946B-7F8E-4420-9B7A-9CB71F03EB67}"/>
          </ac:cxnSpMkLst>
        </pc:cxnChg>
        <pc:cxnChg chg="add mod">
          <ac:chgData name="John Hogue" userId="90d859b7-a2b8-4871-8454-4305c1dd8382" providerId="ADAL" clId="{B46D5E4C-C487-4FCA-AA95-1EEB05C97D16}" dt="2018-12-03T03:59:57.587" v="1707" actId="692"/>
          <ac:cxnSpMkLst>
            <pc:docMk/>
            <pc:sldMk cId="2252473630" sldId="355"/>
            <ac:cxnSpMk id="13" creationId="{566F06BB-B21E-4801-80B4-A577B177177C}"/>
          </ac:cxnSpMkLst>
        </pc:cxnChg>
      </pc:sldChg>
      <pc:sldChg chg="addSp modSp add modAnim modNotesTx">
        <pc:chgData name="John Hogue" userId="90d859b7-a2b8-4871-8454-4305c1dd8382" providerId="ADAL" clId="{B46D5E4C-C487-4FCA-AA95-1EEB05C97D16}" dt="2018-12-03T06:40:48.410" v="3011" actId="20577"/>
        <pc:sldMkLst>
          <pc:docMk/>
          <pc:sldMk cId="3534587322" sldId="356"/>
        </pc:sldMkLst>
        <pc:spChg chg="mod">
          <ac:chgData name="John Hogue" userId="90d859b7-a2b8-4871-8454-4305c1dd8382" providerId="ADAL" clId="{B46D5E4C-C487-4FCA-AA95-1EEB05C97D16}" dt="2018-12-03T04:44:42.977" v="2008" actId="1076"/>
          <ac:spMkLst>
            <pc:docMk/>
            <pc:sldMk cId="3534587322" sldId="356"/>
            <ac:spMk id="2" creationId="{042741C0-073B-45CE-B872-84B208F630D9}"/>
          </ac:spMkLst>
        </pc:spChg>
        <pc:spChg chg="mod">
          <ac:chgData name="John Hogue" userId="90d859b7-a2b8-4871-8454-4305c1dd8382" providerId="ADAL" clId="{B46D5E4C-C487-4FCA-AA95-1EEB05C97D16}" dt="2018-12-03T05:30:40.904" v="2382" actId="20577"/>
          <ac:spMkLst>
            <pc:docMk/>
            <pc:sldMk cId="3534587322" sldId="356"/>
            <ac:spMk id="3" creationId="{43384940-1A7B-4E05-BB4C-C416B0645C84}"/>
          </ac:spMkLst>
        </pc:spChg>
        <pc:picChg chg="add mod">
          <ac:chgData name="John Hogue" userId="90d859b7-a2b8-4871-8454-4305c1dd8382" providerId="ADAL" clId="{B46D5E4C-C487-4FCA-AA95-1EEB05C97D16}" dt="2018-12-03T05:46:11.185" v="2707" actId="1076"/>
          <ac:picMkLst>
            <pc:docMk/>
            <pc:sldMk cId="3534587322" sldId="356"/>
            <ac:picMk id="6" creationId="{4BD9AF91-2D1A-481C-867E-B8D28E114CAE}"/>
          </ac:picMkLst>
        </pc:picChg>
      </pc:sldChg>
      <pc:sldChg chg="modSp add del">
        <pc:chgData name="John Hogue" userId="90d859b7-a2b8-4871-8454-4305c1dd8382" providerId="ADAL" clId="{B46D5E4C-C487-4FCA-AA95-1EEB05C97D16}" dt="2018-12-03T05:12:03.072" v="2226" actId="2696"/>
        <pc:sldMkLst>
          <pc:docMk/>
          <pc:sldMk cId="782854694" sldId="357"/>
        </pc:sldMkLst>
        <pc:spChg chg="mod">
          <ac:chgData name="John Hogue" userId="90d859b7-a2b8-4871-8454-4305c1dd8382" providerId="ADAL" clId="{B46D5E4C-C487-4FCA-AA95-1EEB05C97D16}" dt="2018-12-03T02:58:46.920" v="1300" actId="20577"/>
          <ac:spMkLst>
            <pc:docMk/>
            <pc:sldMk cId="782854694" sldId="357"/>
            <ac:spMk id="2" creationId="{0CEF82C3-3F30-4882-89C2-2E4EFEF68EE3}"/>
          </ac:spMkLst>
        </pc:spChg>
      </pc:sldChg>
      <pc:sldChg chg="addSp delSp modSp add modAnim">
        <pc:chgData name="John Hogue" userId="90d859b7-a2b8-4871-8454-4305c1dd8382" providerId="ADAL" clId="{B46D5E4C-C487-4FCA-AA95-1EEB05C97D16}" dt="2018-12-03T05:11:45.525" v="2225"/>
        <pc:sldMkLst>
          <pc:docMk/>
          <pc:sldMk cId="3265909883" sldId="358"/>
        </pc:sldMkLst>
        <pc:spChg chg="mod">
          <ac:chgData name="John Hogue" userId="90d859b7-a2b8-4871-8454-4305c1dd8382" providerId="ADAL" clId="{B46D5E4C-C487-4FCA-AA95-1EEB05C97D16}" dt="2018-12-03T05:09:22.235" v="2184" actId="1076"/>
          <ac:spMkLst>
            <pc:docMk/>
            <pc:sldMk cId="3265909883" sldId="358"/>
            <ac:spMk id="2" creationId="{15F7AAA9-31A8-4BCA-974A-9AFE8BD0A654}"/>
          </ac:spMkLst>
        </pc:spChg>
        <pc:spChg chg="del">
          <ac:chgData name="John Hogue" userId="90d859b7-a2b8-4871-8454-4305c1dd8382" providerId="ADAL" clId="{B46D5E4C-C487-4FCA-AA95-1EEB05C97D16}" dt="2018-12-03T05:04:42.339" v="2046" actId="478"/>
          <ac:spMkLst>
            <pc:docMk/>
            <pc:sldMk cId="3265909883" sldId="358"/>
            <ac:spMk id="3" creationId="{71580D14-3EE6-4DAD-9E1F-CA1E787B07C8}"/>
          </ac:spMkLst>
        </pc:spChg>
        <pc:spChg chg="add mod">
          <ac:chgData name="John Hogue" userId="90d859b7-a2b8-4871-8454-4305c1dd8382" providerId="ADAL" clId="{B46D5E4C-C487-4FCA-AA95-1EEB05C97D16}" dt="2018-12-03T05:09:34.385" v="2194" actId="1076"/>
          <ac:spMkLst>
            <pc:docMk/>
            <pc:sldMk cId="3265909883" sldId="358"/>
            <ac:spMk id="9" creationId="{A378DD8A-CBD3-4766-B1FA-C56F2F3CD5AA}"/>
          </ac:spMkLst>
        </pc:spChg>
        <pc:spChg chg="add mod">
          <ac:chgData name="John Hogue" userId="90d859b7-a2b8-4871-8454-4305c1dd8382" providerId="ADAL" clId="{B46D5E4C-C487-4FCA-AA95-1EEB05C97D16}" dt="2018-12-03T05:09:59.975" v="2212" actId="1076"/>
          <ac:spMkLst>
            <pc:docMk/>
            <pc:sldMk cId="3265909883" sldId="358"/>
            <ac:spMk id="10" creationId="{B495BAFA-36BA-4AAF-A388-8745B77F8CA7}"/>
          </ac:spMkLst>
        </pc:spChg>
        <pc:spChg chg="add mod">
          <ac:chgData name="John Hogue" userId="90d859b7-a2b8-4871-8454-4305c1dd8382" providerId="ADAL" clId="{B46D5E4C-C487-4FCA-AA95-1EEB05C97D16}" dt="2018-12-03T05:09:56.051" v="2211" actId="1076"/>
          <ac:spMkLst>
            <pc:docMk/>
            <pc:sldMk cId="3265909883" sldId="358"/>
            <ac:spMk id="11" creationId="{D50E0381-84BB-4169-BB7B-CE509B9545F1}"/>
          </ac:spMkLst>
        </pc:spChg>
        <pc:spChg chg="add mod">
          <ac:chgData name="John Hogue" userId="90d859b7-a2b8-4871-8454-4305c1dd8382" providerId="ADAL" clId="{B46D5E4C-C487-4FCA-AA95-1EEB05C97D16}" dt="2018-12-03T05:10:51.160" v="2217" actId="14100"/>
          <ac:spMkLst>
            <pc:docMk/>
            <pc:sldMk cId="3265909883" sldId="358"/>
            <ac:spMk id="12" creationId="{A083EDDC-8CA6-455C-A759-B8BC66411F7A}"/>
          </ac:spMkLst>
        </pc:spChg>
        <pc:spChg chg="add mod">
          <ac:chgData name="John Hogue" userId="90d859b7-a2b8-4871-8454-4305c1dd8382" providerId="ADAL" clId="{B46D5E4C-C487-4FCA-AA95-1EEB05C97D16}" dt="2018-12-03T05:11:03.025" v="2220" actId="14100"/>
          <ac:spMkLst>
            <pc:docMk/>
            <pc:sldMk cId="3265909883" sldId="358"/>
            <ac:spMk id="13" creationId="{25157C71-6321-493A-BD69-7C142F348ABA}"/>
          </ac:spMkLst>
        </pc:spChg>
        <pc:spChg chg="add mod">
          <ac:chgData name="John Hogue" userId="90d859b7-a2b8-4871-8454-4305c1dd8382" providerId="ADAL" clId="{B46D5E4C-C487-4FCA-AA95-1EEB05C97D16}" dt="2018-12-03T05:11:16.628" v="2222" actId="1076"/>
          <ac:spMkLst>
            <pc:docMk/>
            <pc:sldMk cId="3265909883" sldId="358"/>
            <ac:spMk id="14" creationId="{981AFFFE-9EBE-4261-BD91-1E2FFFB14FDB}"/>
          </ac:spMkLst>
        </pc:spChg>
        <pc:picChg chg="add mod ord modCrop">
          <ac:chgData name="John Hogue" userId="90d859b7-a2b8-4871-8454-4305c1dd8382" providerId="ADAL" clId="{B46D5E4C-C487-4FCA-AA95-1EEB05C97D16}" dt="2018-12-03T05:09:06.060" v="2181" actId="1076"/>
          <ac:picMkLst>
            <pc:docMk/>
            <pc:sldMk cId="3265909883" sldId="358"/>
            <ac:picMk id="6" creationId="{4076FD39-F50C-4CEC-AEA9-E93D058F2FE3}"/>
          </ac:picMkLst>
        </pc:picChg>
        <pc:picChg chg="add mod modCrop">
          <ac:chgData name="John Hogue" userId="90d859b7-a2b8-4871-8454-4305c1dd8382" providerId="ADAL" clId="{B46D5E4C-C487-4FCA-AA95-1EEB05C97D16}" dt="2018-12-03T05:09:16.240" v="2183" actId="1076"/>
          <ac:picMkLst>
            <pc:docMk/>
            <pc:sldMk cId="3265909883" sldId="358"/>
            <ac:picMk id="8" creationId="{EB656B5B-A09A-40A7-9996-15D1B281F266}"/>
          </ac:picMkLst>
        </pc:picChg>
      </pc:sldChg>
      <pc:sldChg chg="addSp modSp add modAnim">
        <pc:chgData name="John Hogue" userId="90d859b7-a2b8-4871-8454-4305c1dd8382" providerId="ADAL" clId="{B46D5E4C-C487-4FCA-AA95-1EEB05C97D16}" dt="2018-12-03T07:14:03.559" v="3299"/>
        <pc:sldMkLst>
          <pc:docMk/>
          <pc:sldMk cId="1313214132" sldId="359"/>
        </pc:sldMkLst>
        <pc:spChg chg="mod">
          <ac:chgData name="John Hogue" userId="90d859b7-a2b8-4871-8454-4305c1dd8382" providerId="ADAL" clId="{B46D5E4C-C487-4FCA-AA95-1EEB05C97D16}" dt="2018-12-03T06:43:28.299" v="3019" actId="1076"/>
          <ac:spMkLst>
            <pc:docMk/>
            <pc:sldMk cId="1313214132" sldId="359"/>
            <ac:spMk id="2" creationId="{2AFF4233-F72C-4646-916B-8FF2C8EA460E}"/>
          </ac:spMkLst>
        </pc:spChg>
        <pc:spChg chg="mod">
          <ac:chgData name="John Hogue" userId="90d859b7-a2b8-4871-8454-4305c1dd8382" providerId="ADAL" clId="{B46D5E4C-C487-4FCA-AA95-1EEB05C97D16}" dt="2018-12-03T07:13:41.668" v="3297" actId="20577"/>
          <ac:spMkLst>
            <pc:docMk/>
            <pc:sldMk cId="1313214132" sldId="359"/>
            <ac:spMk id="3" creationId="{5E1C7D0B-2E29-4C45-8CA3-2955D9FBFD49}"/>
          </ac:spMkLst>
        </pc:spChg>
        <pc:picChg chg="add mod">
          <ac:chgData name="John Hogue" userId="90d859b7-a2b8-4871-8454-4305c1dd8382" providerId="ADAL" clId="{B46D5E4C-C487-4FCA-AA95-1EEB05C97D16}" dt="2018-12-03T07:13:32.719" v="3282" actId="1076"/>
          <ac:picMkLst>
            <pc:docMk/>
            <pc:sldMk cId="1313214132" sldId="359"/>
            <ac:picMk id="6" creationId="{7B9A7CFA-327C-442E-85F3-512616430D8F}"/>
          </ac:picMkLst>
        </pc:picChg>
      </pc:sldChg>
      <pc:sldChg chg="addSp delSp modSp add modNotesTx">
        <pc:chgData name="John Hogue" userId="90d859b7-a2b8-4871-8454-4305c1dd8382" providerId="ADAL" clId="{B46D5E4C-C487-4FCA-AA95-1EEB05C97D16}" dt="2018-12-03T06:45:09.563" v="3128" actId="20577"/>
        <pc:sldMkLst>
          <pc:docMk/>
          <pc:sldMk cId="1182253003" sldId="360"/>
        </pc:sldMkLst>
        <pc:spChg chg="mod">
          <ac:chgData name="John Hogue" userId="90d859b7-a2b8-4871-8454-4305c1dd8382" providerId="ADAL" clId="{B46D5E4C-C487-4FCA-AA95-1EEB05C97D16}" dt="2018-12-03T06:42:59.213" v="3013" actId="113"/>
          <ac:spMkLst>
            <pc:docMk/>
            <pc:sldMk cId="1182253003" sldId="360"/>
            <ac:spMk id="2" creationId="{26F8FE1E-D2AB-4C4E-9140-1FE60F906BA3}"/>
          </ac:spMkLst>
        </pc:spChg>
        <pc:spChg chg="del">
          <ac:chgData name="John Hogue" userId="90d859b7-a2b8-4871-8454-4305c1dd8382" providerId="ADAL" clId="{B46D5E4C-C487-4FCA-AA95-1EEB05C97D16}" dt="2018-12-03T06:43:01.631" v="3014" actId="478"/>
          <ac:spMkLst>
            <pc:docMk/>
            <pc:sldMk cId="1182253003" sldId="360"/>
            <ac:spMk id="3" creationId="{4C205DAB-AFF5-49FB-AFEB-A567D855CBB8}"/>
          </ac:spMkLst>
        </pc:spChg>
        <pc:spChg chg="add mod ord">
          <ac:chgData name="John Hogue" userId="90d859b7-a2b8-4871-8454-4305c1dd8382" providerId="ADAL" clId="{B46D5E4C-C487-4FCA-AA95-1EEB05C97D16}" dt="2018-12-03T06:44:22.572" v="3023" actId="167"/>
          <ac:spMkLst>
            <pc:docMk/>
            <pc:sldMk cId="1182253003" sldId="360"/>
            <ac:spMk id="7" creationId="{61EBC05C-7EA3-402D-8505-7110E313655E}"/>
          </ac:spMkLst>
        </pc:spChg>
        <pc:picChg chg="add mod">
          <ac:chgData name="John Hogue" userId="90d859b7-a2b8-4871-8454-4305c1dd8382" providerId="ADAL" clId="{B46D5E4C-C487-4FCA-AA95-1EEB05C97D16}" dt="2018-12-03T06:44:00.407" v="3020"/>
          <ac:picMkLst>
            <pc:docMk/>
            <pc:sldMk cId="1182253003" sldId="360"/>
            <ac:picMk id="6" creationId="{74513E9B-B66A-4257-8786-80E85EC7E537}"/>
          </ac:picMkLst>
        </pc:picChg>
      </pc:sldChg>
      <pc:sldChg chg="modSp add del">
        <pc:chgData name="John Hogue" userId="90d859b7-a2b8-4871-8454-4305c1dd8382" providerId="ADAL" clId="{B46D5E4C-C487-4FCA-AA95-1EEB05C97D16}" dt="2018-12-03T07:03:50.617" v="3129" actId="2696"/>
        <pc:sldMkLst>
          <pc:docMk/>
          <pc:sldMk cId="268874421" sldId="361"/>
        </pc:sldMkLst>
        <pc:spChg chg="mod">
          <ac:chgData name="John Hogue" userId="90d859b7-a2b8-4871-8454-4305c1dd8382" providerId="ADAL" clId="{B46D5E4C-C487-4FCA-AA95-1EEB05C97D16}" dt="2018-12-03T03:04:27.683" v="1481" actId="20577"/>
          <ac:spMkLst>
            <pc:docMk/>
            <pc:sldMk cId="268874421" sldId="361"/>
            <ac:spMk id="2" creationId="{DDADA192-754F-406E-BA77-C6DF45A08A49}"/>
          </ac:spMkLst>
        </pc:spChg>
        <pc:spChg chg="mod">
          <ac:chgData name="John Hogue" userId="90d859b7-a2b8-4871-8454-4305c1dd8382" providerId="ADAL" clId="{B46D5E4C-C487-4FCA-AA95-1EEB05C97D16}" dt="2018-12-03T03:04:55.523" v="1508" actId="20577"/>
          <ac:spMkLst>
            <pc:docMk/>
            <pc:sldMk cId="268874421" sldId="361"/>
            <ac:spMk id="3" creationId="{1C9E249C-61B2-4918-96C8-22CE8B762F67}"/>
          </ac:spMkLst>
        </pc:spChg>
      </pc:sldChg>
      <pc:sldChg chg="addSp delSp modSp add modAnim">
        <pc:chgData name="John Hogue" userId="90d859b7-a2b8-4871-8454-4305c1dd8382" providerId="ADAL" clId="{B46D5E4C-C487-4FCA-AA95-1EEB05C97D16}" dt="2018-12-03T07:28:05.780" v="3409" actId="113"/>
        <pc:sldMkLst>
          <pc:docMk/>
          <pc:sldMk cId="3619998515" sldId="362"/>
        </pc:sldMkLst>
        <pc:spChg chg="mod">
          <ac:chgData name="John Hogue" userId="90d859b7-a2b8-4871-8454-4305c1dd8382" providerId="ADAL" clId="{B46D5E4C-C487-4FCA-AA95-1EEB05C97D16}" dt="2018-12-03T07:28:05.780" v="3409" actId="113"/>
          <ac:spMkLst>
            <pc:docMk/>
            <pc:sldMk cId="3619998515" sldId="362"/>
            <ac:spMk id="2" creationId="{FBC4F892-ED3A-41EA-BA0A-95DF39F15986}"/>
          </ac:spMkLst>
        </pc:spChg>
        <pc:spChg chg="del">
          <ac:chgData name="John Hogue" userId="90d859b7-a2b8-4871-8454-4305c1dd8382" providerId="ADAL" clId="{B46D5E4C-C487-4FCA-AA95-1EEB05C97D16}" dt="2018-12-03T07:04:45.698" v="3157" actId="478"/>
          <ac:spMkLst>
            <pc:docMk/>
            <pc:sldMk cId="3619998515" sldId="362"/>
            <ac:spMk id="3" creationId="{D578EE0E-F835-49BC-8A52-F68CDA2EE7D6}"/>
          </ac:spMkLst>
        </pc:spChg>
        <pc:spChg chg="add ord">
          <ac:chgData name="John Hogue" userId="90d859b7-a2b8-4871-8454-4305c1dd8382" providerId="ADAL" clId="{B46D5E4C-C487-4FCA-AA95-1EEB05C97D16}" dt="2018-12-03T07:05:56.108" v="3162" actId="167"/>
          <ac:spMkLst>
            <pc:docMk/>
            <pc:sldMk cId="3619998515" sldId="362"/>
            <ac:spMk id="6" creationId="{AFE390A7-AF6E-4074-A7C6-63F1A1657868}"/>
          </ac:spMkLst>
        </pc:spChg>
        <pc:spChg chg="add mod">
          <ac:chgData name="John Hogue" userId="90d859b7-a2b8-4871-8454-4305c1dd8382" providerId="ADAL" clId="{B46D5E4C-C487-4FCA-AA95-1EEB05C97D16}" dt="2018-12-03T07:07:16.742" v="3206" actId="14100"/>
          <ac:spMkLst>
            <pc:docMk/>
            <pc:sldMk cId="3619998515" sldId="362"/>
            <ac:spMk id="8" creationId="{9D24F747-666F-4645-AAC0-E06A5DE73654}"/>
          </ac:spMkLst>
        </pc:spChg>
        <pc:spChg chg="add mod">
          <ac:chgData name="John Hogue" userId="90d859b7-a2b8-4871-8454-4305c1dd8382" providerId="ADAL" clId="{B46D5E4C-C487-4FCA-AA95-1EEB05C97D16}" dt="2018-12-03T07:08:36.123" v="3214" actId="207"/>
          <ac:spMkLst>
            <pc:docMk/>
            <pc:sldMk cId="3619998515" sldId="362"/>
            <ac:spMk id="13" creationId="{9E61E07D-B4FC-4B3E-B0A7-FCF2A7551DD4}"/>
          </ac:spMkLst>
        </pc:spChg>
        <pc:spChg chg="add mod">
          <ac:chgData name="John Hogue" userId="90d859b7-a2b8-4871-8454-4305c1dd8382" providerId="ADAL" clId="{B46D5E4C-C487-4FCA-AA95-1EEB05C97D16}" dt="2018-12-03T07:08:47.366" v="3215" actId="207"/>
          <ac:spMkLst>
            <pc:docMk/>
            <pc:sldMk cId="3619998515" sldId="362"/>
            <ac:spMk id="14" creationId="{CB0497E9-6417-4192-B85C-F24D3497BDD4}"/>
          </ac:spMkLst>
        </pc:spChg>
        <pc:spChg chg="add mod">
          <ac:chgData name="John Hogue" userId="90d859b7-a2b8-4871-8454-4305c1dd8382" providerId="ADAL" clId="{B46D5E4C-C487-4FCA-AA95-1EEB05C97D16}" dt="2018-12-03T07:08:54.244" v="3216" actId="207"/>
          <ac:spMkLst>
            <pc:docMk/>
            <pc:sldMk cId="3619998515" sldId="362"/>
            <ac:spMk id="15" creationId="{D8C55E70-D471-42AD-8B38-F3715C38D834}"/>
          </ac:spMkLst>
        </pc:spChg>
        <pc:spChg chg="add mod">
          <ac:chgData name="John Hogue" userId="90d859b7-a2b8-4871-8454-4305c1dd8382" providerId="ADAL" clId="{B46D5E4C-C487-4FCA-AA95-1EEB05C97D16}" dt="2018-12-03T07:10:52.304" v="3278" actId="1076"/>
          <ac:spMkLst>
            <pc:docMk/>
            <pc:sldMk cId="3619998515" sldId="362"/>
            <ac:spMk id="16" creationId="{AC3D3102-601E-42BB-A193-5450ECDD3F6C}"/>
          </ac:spMkLst>
        </pc:spChg>
        <pc:spChg chg="add mod">
          <ac:chgData name="John Hogue" userId="90d859b7-a2b8-4871-8454-4305c1dd8382" providerId="ADAL" clId="{B46D5E4C-C487-4FCA-AA95-1EEB05C97D16}" dt="2018-12-03T07:10:52.304" v="3278" actId="1076"/>
          <ac:spMkLst>
            <pc:docMk/>
            <pc:sldMk cId="3619998515" sldId="362"/>
            <ac:spMk id="17" creationId="{CB6A697F-D597-475A-8EF2-0156AF93711D}"/>
          </ac:spMkLst>
        </pc:spChg>
        <pc:spChg chg="add mod">
          <ac:chgData name="John Hogue" userId="90d859b7-a2b8-4871-8454-4305c1dd8382" providerId="ADAL" clId="{B46D5E4C-C487-4FCA-AA95-1EEB05C97D16}" dt="2018-12-03T07:10:52.304" v="3278" actId="1076"/>
          <ac:spMkLst>
            <pc:docMk/>
            <pc:sldMk cId="3619998515" sldId="362"/>
            <ac:spMk id="18" creationId="{E6F8AC07-BBDD-4ADB-BC0A-9E3EF8EE8479}"/>
          </ac:spMkLst>
        </pc:spChg>
        <pc:picChg chg="add mod ord">
          <ac:chgData name="John Hogue" userId="90d859b7-a2b8-4871-8454-4305c1dd8382" providerId="ADAL" clId="{B46D5E4C-C487-4FCA-AA95-1EEB05C97D16}" dt="2018-12-03T07:05:44.421" v="3160" actId="167"/>
          <ac:picMkLst>
            <pc:docMk/>
            <pc:sldMk cId="3619998515" sldId="362"/>
            <ac:picMk id="5" creationId="{5DD55BB4-BF93-4887-9896-8E49D077C5EB}"/>
          </ac:picMkLst>
        </pc:picChg>
        <pc:cxnChg chg="add mod">
          <ac:chgData name="John Hogue" userId="90d859b7-a2b8-4871-8454-4305c1dd8382" providerId="ADAL" clId="{B46D5E4C-C487-4FCA-AA95-1EEB05C97D16}" dt="2018-12-03T07:07:16.742" v="3206" actId="14100"/>
          <ac:cxnSpMkLst>
            <pc:docMk/>
            <pc:sldMk cId="3619998515" sldId="362"/>
            <ac:cxnSpMk id="7" creationId="{D22F74FF-B655-47BF-9C93-C2B51405CA7C}"/>
          </ac:cxnSpMkLst>
        </pc:cxnChg>
      </pc:sldChg>
      <pc:sldChg chg="modSp add del">
        <pc:chgData name="John Hogue" userId="90d859b7-a2b8-4871-8454-4305c1dd8382" providerId="ADAL" clId="{B46D5E4C-C487-4FCA-AA95-1EEB05C97D16}" dt="2018-12-03T07:15:29.091" v="3300" actId="2696"/>
        <pc:sldMkLst>
          <pc:docMk/>
          <pc:sldMk cId="2959335293" sldId="363"/>
        </pc:sldMkLst>
        <pc:spChg chg="mod">
          <ac:chgData name="John Hogue" userId="90d859b7-a2b8-4871-8454-4305c1dd8382" providerId="ADAL" clId="{B46D5E4C-C487-4FCA-AA95-1EEB05C97D16}" dt="2018-12-03T03:06:11.398" v="1547" actId="20577"/>
          <ac:spMkLst>
            <pc:docMk/>
            <pc:sldMk cId="2959335293" sldId="363"/>
            <ac:spMk id="2" creationId="{CB5E674A-9B8A-4CDE-B0EF-FA3DC41C195C}"/>
          </ac:spMkLst>
        </pc:spChg>
      </pc:sldChg>
      <pc:sldChg chg="addSp delSp modSp add">
        <pc:chgData name="John Hogue" userId="90d859b7-a2b8-4871-8454-4305c1dd8382" providerId="ADAL" clId="{B46D5E4C-C487-4FCA-AA95-1EEB05C97D16}" dt="2018-12-03T07:32:03.504" v="3470" actId="113"/>
        <pc:sldMkLst>
          <pc:docMk/>
          <pc:sldMk cId="1840857828" sldId="364"/>
        </pc:sldMkLst>
        <pc:spChg chg="mod">
          <ac:chgData name="John Hogue" userId="90d859b7-a2b8-4871-8454-4305c1dd8382" providerId="ADAL" clId="{B46D5E4C-C487-4FCA-AA95-1EEB05C97D16}" dt="2018-12-03T07:31:19.879" v="3454" actId="1076"/>
          <ac:spMkLst>
            <pc:docMk/>
            <pc:sldMk cId="1840857828" sldId="364"/>
            <ac:spMk id="2" creationId="{97281274-D5FE-4D2B-8CC8-054C31E251BD}"/>
          </ac:spMkLst>
        </pc:spChg>
        <pc:spChg chg="mod">
          <ac:chgData name="John Hogue" userId="90d859b7-a2b8-4871-8454-4305c1dd8382" providerId="ADAL" clId="{B46D5E4C-C487-4FCA-AA95-1EEB05C97D16}" dt="2018-12-03T07:32:03.504" v="3470" actId="113"/>
          <ac:spMkLst>
            <pc:docMk/>
            <pc:sldMk cId="1840857828" sldId="364"/>
            <ac:spMk id="3" creationId="{8DC1C74E-8483-4D9D-8DF8-6C26899B291D}"/>
          </ac:spMkLst>
        </pc:spChg>
        <pc:picChg chg="add mod">
          <ac:chgData name="John Hogue" userId="90d859b7-a2b8-4871-8454-4305c1dd8382" providerId="ADAL" clId="{B46D5E4C-C487-4FCA-AA95-1EEB05C97D16}" dt="2018-12-03T03:16:54.582" v="1630" actId="14100"/>
          <ac:picMkLst>
            <pc:docMk/>
            <pc:sldMk cId="1840857828" sldId="364"/>
            <ac:picMk id="6" creationId="{FD088725-BA26-4751-9BF8-918311AD3A7E}"/>
          </ac:picMkLst>
        </pc:picChg>
        <pc:picChg chg="add del mod">
          <ac:chgData name="John Hogue" userId="90d859b7-a2b8-4871-8454-4305c1dd8382" providerId="ADAL" clId="{B46D5E4C-C487-4FCA-AA95-1EEB05C97D16}" dt="2018-12-03T03:16:35.047" v="1624"/>
          <ac:picMkLst>
            <pc:docMk/>
            <pc:sldMk cId="1840857828" sldId="364"/>
            <ac:picMk id="1026" creationId="{F499251F-B01D-48E3-AC2C-233B606D4CD0}"/>
          </ac:picMkLst>
        </pc:picChg>
      </pc:sldChg>
      <pc:sldChg chg="addSp delSp modSp add ord setBg">
        <pc:chgData name="John Hogue" userId="90d859b7-a2b8-4871-8454-4305c1dd8382" providerId="ADAL" clId="{B46D5E4C-C487-4FCA-AA95-1EEB05C97D16}" dt="2018-12-03T14:57:29.984" v="3836" actId="1076"/>
        <pc:sldMkLst>
          <pc:docMk/>
          <pc:sldMk cId="3514865552" sldId="365"/>
        </pc:sldMkLst>
        <pc:spChg chg="add del">
          <ac:chgData name="John Hogue" userId="90d859b7-a2b8-4871-8454-4305c1dd8382" providerId="ADAL" clId="{B46D5E4C-C487-4FCA-AA95-1EEB05C97D16}" dt="2018-12-03T14:54:10.980" v="3760"/>
          <ac:spMkLst>
            <pc:docMk/>
            <pc:sldMk cId="3514865552" sldId="365"/>
            <ac:spMk id="5" creationId="{D87F8014-1CA2-42C7-B0A3-B0AB93E8E066}"/>
          </ac:spMkLst>
        </pc:spChg>
        <pc:spChg chg="add mod">
          <ac:chgData name="John Hogue" userId="90d859b7-a2b8-4871-8454-4305c1dd8382" providerId="ADAL" clId="{B46D5E4C-C487-4FCA-AA95-1EEB05C97D16}" dt="2018-12-03T14:57:29.984" v="3836" actId="1076"/>
          <ac:spMkLst>
            <pc:docMk/>
            <pc:sldMk cId="3514865552" sldId="365"/>
            <ac:spMk id="6" creationId="{164CEDE3-AAAE-47B9-A8AE-551C03D96948}"/>
          </ac:spMkLst>
        </pc:spChg>
        <pc:picChg chg="add del mod">
          <ac:chgData name="John Hogue" userId="90d859b7-a2b8-4871-8454-4305c1dd8382" providerId="ADAL" clId="{B46D5E4C-C487-4FCA-AA95-1EEB05C97D16}" dt="2018-12-03T14:57:22.184" v="3835" actId="1076"/>
          <ac:picMkLst>
            <pc:docMk/>
            <pc:sldMk cId="3514865552" sldId="365"/>
            <ac:picMk id="4" creationId="{C78123A1-C6D3-4214-B01B-AAA7BBB413D4}"/>
          </ac:picMkLst>
        </pc:picChg>
        <pc:picChg chg="add mod">
          <ac:chgData name="John Hogue" userId="90d859b7-a2b8-4871-8454-4305c1dd8382" providerId="ADAL" clId="{B46D5E4C-C487-4FCA-AA95-1EEB05C97D16}" dt="2018-12-03T14:57:19.992" v="3834" actId="571"/>
          <ac:picMkLst>
            <pc:docMk/>
            <pc:sldMk cId="3514865552" sldId="365"/>
            <ac:picMk id="7" creationId="{46C26B04-71D0-4B26-B065-7BF1B2290938}"/>
          </ac:picMkLst>
        </pc:picChg>
      </pc:sldChg>
      <pc:sldChg chg="addSp delSp modSp add ord modAnim modNotesTx">
        <pc:chgData name="John Hogue" userId="90d859b7-a2b8-4871-8454-4305c1dd8382" providerId="ADAL" clId="{B46D5E4C-C487-4FCA-AA95-1EEB05C97D16}" dt="2018-12-03T15:05:44.798" v="3925" actId="20577"/>
        <pc:sldMkLst>
          <pc:docMk/>
          <pc:sldMk cId="288167212" sldId="366"/>
        </pc:sldMkLst>
        <pc:spChg chg="del mod">
          <ac:chgData name="John Hogue" userId="90d859b7-a2b8-4871-8454-4305c1dd8382" providerId="ADAL" clId="{B46D5E4C-C487-4FCA-AA95-1EEB05C97D16}" dt="2018-12-03T04:06:02.941" v="1719" actId="478"/>
          <ac:spMkLst>
            <pc:docMk/>
            <pc:sldMk cId="288167212" sldId="366"/>
            <ac:spMk id="4" creationId="{26B7F074-A468-4D2A-9945-3F7EEAD6B06E}"/>
          </ac:spMkLst>
        </pc:spChg>
        <pc:spChg chg="del mod">
          <ac:chgData name="John Hogue" userId="90d859b7-a2b8-4871-8454-4305c1dd8382" providerId="ADAL" clId="{B46D5E4C-C487-4FCA-AA95-1EEB05C97D16}" dt="2018-12-03T04:05:36.565" v="1715" actId="478"/>
          <ac:spMkLst>
            <pc:docMk/>
            <pc:sldMk cId="288167212" sldId="366"/>
            <ac:spMk id="5" creationId="{EB91D7E4-2EF1-4609-BEB8-CB1E46CC7E99}"/>
          </ac:spMkLst>
        </pc:spChg>
        <pc:spChg chg="add del mod">
          <ac:chgData name="John Hogue" userId="90d859b7-a2b8-4871-8454-4305c1dd8382" providerId="ADAL" clId="{B46D5E4C-C487-4FCA-AA95-1EEB05C97D16}" dt="2018-12-03T04:05:39.055" v="1716" actId="478"/>
          <ac:spMkLst>
            <pc:docMk/>
            <pc:sldMk cId="288167212" sldId="366"/>
            <ac:spMk id="6" creationId="{0FC06A6A-2889-4D4D-937E-321EC36F4733}"/>
          </ac:spMkLst>
        </pc:spChg>
        <pc:spChg chg="add mod">
          <ac:chgData name="John Hogue" userId="90d859b7-a2b8-4871-8454-4305c1dd8382" providerId="ADAL" clId="{B46D5E4C-C487-4FCA-AA95-1EEB05C97D16}" dt="2018-12-03T15:01:48.056" v="3870" actId="14100"/>
          <ac:spMkLst>
            <pc:docMk/>
            <pc:sldMk cId="288167212" sldId="366"/>
            <ac:spMk id="7" creationId="{9566E67B-6BCE-460F-B2B5-7AE58459FD0F}"/>
          </ac:spMkLst>
        </pc:spChg>
        <pc:spChg chg="add del mod">
          <ac:chgData name="John Hogue" userId="90d859b7-a2b8-4871-8454-4305c1dd8382" providerId="ADAL" clId="{B46D5E4C-C487-4FCA-AA95-1EEB05C97D16}" dt="2018-12-03T04:06:05.975" v="1720" actId="478"/>
          <ac:spMkLst>
            <pc:docMk/>
            <pc:sldMk cId="288167212" sldId="366"/>
            <ac:spMk id="11" creationId="{44AB1DC5-77B9-4B5F-82BE-ECBDE2F803D2}"/>
          </ac:spMkLst>
        </pc:spChg>
        <pc:spChg chg="add mod">
          <ac:chgData name="John Hogue" userId="90d859b7-a2b8-4871-8454-4305c1dd8382" providerId="ADAL" clId="{B46D5E4C-C487-4FCA-AA95-1EEB05C97D16}" dt="2018-12-03T15:02:46.467" v="3884" actId="14100"/>
          <ac:spMkLst>
            <pc:docMk/>
            <pc:sldMk cId="288167212" sldId="366"/>
            <ac:spMk id="16" creationId="{9DC482D0-ECA3-4BE2-81F6-C9AD00F974B5}"/>
          </ac:spMkLst>
        </pc:spChg>
        <pc:picChg chg="add mod">
          <ac:chgData name="John Hogue" userId="90d859b7-a2b8-4871-8454-4305c1dd8382" providerId="ADAL" clId="{B46D5E4C-C487-4FCA-AA95-1EEB05C97D16}" dt="2018-12-03T14:59:01.896" v="3840" actId="931"/>
          <ac:picMkLst>
            <pc:docMk/>
            <pc:sldMk cId="288167212" sldId="366"/>
            <ac:picMk id="4" creationId="{F9400551-4EE8-4234-B2C6-FD874A4414D3}"/>
          </ac:picMkLst>
        </pc:picChg>
        <pc:picChg chg="del">
          <ac:chgData name="John Hogue" userId="90d859b7-a2b8-4871-8454-4305c1dd8382" providerId="ADAL" clId="{B46D5E4C-C487-4FCA-AA95-1EEB05C97D16}" dt="2018-12-03T04:05:40.031" v="1717" actId="478"/>
          <ac:picMkLst>
            <pc:docMk/>
            <pc:sldMk cId="288167212" sldId="366"/>
            <ac:picMk id="7" creationId="{8937781A-0C76-42D4-8721-068AC07695F9}"/>
          </ac:picMkLst>
        </pc:picChg>
        <pc:picChg chg="add del mod modCrop">
          <ac:chgData name="John Hogue" userId="90d859b7-a2b8-4871-8454-4305c1dd8382" providerId="ADAL" clId="{B46D5E4C-C487-4FCA-AA95-1EEB05C97D16}" dt="2018-12-03T14:58:52.910" v="3839" actId="478"/>
          <ac:picMkLst>
            <pc:docMk/>
            <pc:sldMk cId="288167212" sldId="366"/>
            <ac:picMk id="9" creationId="{F2A0E209-748C-49D2-B094-FFC8A5881753}"/>
          </ac:picMkLst>
        </pc:picChg>
        <pc:cxnChg chg="add mod">
          <ac:chgData name="John Hogue" userId="90d859b7-a2b8-4871-8454-4305c1dd8382" providerId="ADAL" clId="{B46D5E4C-C487-4FCA-AA95-1EEB05C97D16}" dt="2018-12-03T15:01:53.052" v="3871" actId="14100"/>
          <ac:cxnSpMkLst>
            <pc:docMk/>
            <pc:sldMk cId="288167212" sldId="366"/>
            <ac:cxnSpMk id="6" creationId="{1C353AC8-B782-4973-AC07-26C2EA74C04F}"/>
          </ac:cxnSpMkLst>
        </pc:cxnChg>
        <pc:cxnChg chg="add mod">
          <ac:chgData name="John Hogue" userId="90d859b7-a2b8-4871-8454-4305c1dd8382" providerId="ADAL" clId="{B46D5E4C-C487-4FCA-AA95-1EEB05C97D16}" dt="2018-12-03T15:02:46.467" v="3884" actId="14100"/>
          <ac:cxnSpMkLst>
            <pc:docMk/>
            <pc:sldMk cId="288167212" sldId="366"/>
            <ac:cxnSpMk id="15" creationId="{472B846A-7EA0-48B7-8E34-83E1FDDCF6AE}"/>
          </ac:cxnSpMkLst>
        </pc:cxnChg>
      </pc:sldChg>
      <pc:sldChg chg="addSp delSp modSp add">
        <pc:chgData name="John Hogue" userId="90d859b7-a2b8-4871-8454-4305c1dd8382" providerId="ADAL" clId="{B46D5E4C-C487-4FCA-AA95-1EEB05C97D16}" dt="2018-12-03T16:06:39.377" v="4038" actId="113"/>
        <pc:sldMkLst>
          <pc:docMk/>
          <pc:sldMk cId="3963087570" sldId="367"/>
        </pc:sldMkLst>
        <pc:spChg chg="mod">
          <ac:chgData name="John Hogue" userId="90d859b7-a2b8-4871-8454-4305c1dd8382" providerId="ADAL" clId="{B46D5E4C-C487-4FCA-AA95-1EEB05C97D16}" dt="2018-12-03T16:06:39.377" v="4038" actId="113"/>
          <ac:spMkLst>
            <pc:docMk/>
            <pc:sldMk cId="3963087570" sldId="367"/>
            <ac:spMk id="2" creationId="{E692CF46-D06D-4ECB-AA3B-3EEE0E5C1172}"/>
          </ac:spMkLst>
        </pc:spChg>
        <pc:spChg chg="del">
          <ac:chgData name="John Hogue" userId="90d859b7-a2b8-4871-8454-4305c1dd8382" providerId="ADAL" clId="{B46D5E4C-C487-4FCA-AA95-1EEB05C97D16}" dt="2018-12-03T05:28:11.693" v="2298" actId="478"/>
          <ac:spMkLst>
            <pc:docMk/>
            <pc:sldMk cId="3963087570" sldId="367"/>
            <ac:spMk id="3" creationId="{BB474849-C926-4E78-925E-6C5102A388E7}"/>
          </ac:spMkLst>
        </pc:spChg>
        <pc:picChg chg="add mod modCrop">
          <ac:chgData name="John Hogue" userId="90d859b7-a2b8-4871-8454-4305c1dd8382" providerId="ADAL" clId="{B46D5E4C-C487-4FCA-AA95-1EEB05C97D16}" dt="2018-12-03T05:29:58.262" v="2320" actId="1076"/>
          <ac:picMkLst>
            <pc:docMk/>
            <pc:sldMk cId="3963087570" sldId="367"/>
            <ac:picMk id="6" creationId="{81F07797-0872-421A-BFAF-5F9A508F6B99}"/>
          </ac:picMkLst>
        </pc:picChg>
      </pc:sldChg>
      <pc:sldChg chg="addSp modSp add">
        <pc:chgData name="John Hogue" userId="90d859b7-a2b8-4871-8454-4305c1dd8382" providerId="ADAL" clId="{B46D5E4C-C487-4FCA-AA95-1EEB05C97D16}" dt="2018-12-03T07:41:09.558" v="3749" actId="20577"/>
        <pc:sldMkLst>
          <pc:docMk/>
          <pc:sldMk cId="2842636425" sldId="368"/>
        </pc:sldMkLst>
        <pc:spChg chg="add mod">
          <ac:chgData name="John Hogue" userId="90d859b7-a2b8-4871-8454-4305c1dd8382" providerId="ADAL" clId="{B46D5E4C-C487-4FCA-AA95-1EEB05C97D16}" dt="2018-12-03T07:41:09.558" v="3749" actId="20577"/>
          <ac:spMkLst>
            <pc:docMk/>
            <pc:sldMk cId="2842636425" sldId="368"/>
            <ac:spMk id="3" creationId="{0E87A6EF-1605-4BBB-8CF3-5BF968F5AC0E}"/>
          </ac:spMkLst>
        </pc:spChg>
        <pc:spChg chg="add mod">
          <ac:chgData name="John Hogue" userId="90d859b7-a2b8-4871-8454-4305c1dd8382" providerId="ADAL" clId="{B46D5E4C-C487-4FCA-AA95-1EEB05C97D16}" dt="2018-12-03T07:40:42.112" v="3748" actId="14100"/>
          <ac:spMkLst>
            <pc:docMk/>
            <pc:sldMk cId="2842636425" sldId="368"/>
            <ac:spMk id="4" creationId="{DEAC7DCF-2D47-4C92-84A1-C9005BB6A678}"/>
          </ac:spMkLst>
        </pc:spChg>
      </pc:sldChg>
      <pc:sldChg chg="addSp delSp modSp add">
        <pc:chgData name="John Hogue" userId="90d859b7-a2b8-4871-8454-4305c1dd8382" providerId="ADAL" clId="{B46D5E4C-C487-4FCA-AA95-1EEB05C97D16}" dt="2018-12-03T16:06:29.750" v="4037" actId="113"/>
        <pc:sldMkLst>
          <pc:docMk/>
          <pc:sldMk cId="1163328627" sldId="369"/>
        </pc:sldMkLst>
        <pc:spChg chg="mod">
          <ac:chgData name="John Hogue" userId="90d859b7-a2b8-4871-8454-4305c1dd8382" providerId="ADAL" clId="{B46D5E4C-C487-4FCA-AA95-1EEB05C97D16}" dt="2018-12-03T16:06:29.750" v="4037" actId="113"/>
          <ac:spMkLst>
            <pc:docMk/>
            <pc:sldMk cId="1163328627" sldId="369"/>
            <ac:spMk id="2" creationId="{E692CF46-D06D-4ECB-AA3B-3EEE0E5C1172}"/>
          </ac:spMkLst>
        </pc:spChg>
        <pc:picChg chg="add mod modCrop">
          <ac:chgData name="John Hogue" userId="90d859b7-a2b8-4871-8454-4305c1dd8382" providerId="ADAL" clId="{B46D5E4C-C487-4FCA-AA95-1EEB05C97D16}" dt="2018-12-03T05:29:42.676" v="2317" actId="1076"/>
          <ac:picMkLst>
            <pc:docMk/>
            <pc:sldMk cId="1163328627" sldId="369"/>
            <ac:picMk id="5" creationId="{F098734D-3AAC-4E6F-83F8-061EB59F1DF4}"/>
          </ac:picMkLst>
        </pc:picChg>
        <pc:picChg chg="del">
          <ac:chgData name="John Hogue" userId="90d859b7-a2b8-4871-8454-4305c1dd8382" providerId="ADAL" clId="{B46D5E4C-C487-4FCA-AA95-1EEB05C97D16}" dt="2018-12-03T05:28:57.349" v="2309" actId="478"/>
          <ac:picMkLst>
            <pc:docMk/>
            <pc:sldMk cId="1163328627" sldId="369"/>
            <ac:picMk id="6" creationId="{81F07797-0872-421A-BFAF-5F9A508F6B99}"/>
          </ac:picMkLst>
        </pc:picChg>
      </pc:sldChg>
      <pc:sldChg chg="addSp delSp modSp add">
        <pc:chgData name="John Hogue" userId="90d859b7-a2b8-4871-8454-4305c1dd8382" providerId="ADAL" clId="{B46D5E4C-C487-4FCA-AA95-1EEB05C97D16}" dt="2018-12-03T16:06:23.570" v="4036" actId="113"/>
        <pc:sldMkLst>
          <pc:docMk/>
          <pc:sldMk cId="1371282676" sldId="370"/>
        </pc:sldMkLst>
        <pc:spChg chg="mod">
          <ac:chgData name="John Hogue" userId="90d859b7-a2b8-4871-8454-4305c1dd8382" providerId="ADAL" clId="{B46D5E4C-C487-4FCA-AA95-1EEB05C97D16}" dt="2018-12-03T16:06:23.570" v="4036" actId="113"/>
          <ac:spMkLst>
            <pc:docMk/>
            <pc:sldMk cId="1371282676" sldId="370"/>
            <ac:spMk id="2" creationId="{E692CF46-D06D-4ECB-AA3B-3EEE0E5C1172}"/>
          </ac:spMkLst>
        </pc:spChg>
        <pc:picChg chg="del">
          <ac:chgData name="John Hogue" userId="90d859b7-a2b8-4871-8454-4305c1dd8382" providerId="ADAL" clId="{B46D5E4C-C487-4FCA-AA95-1EEB05C97D16}" dt="2018-12-03T05:31:47.057" v="2392" actId="478"/>
          <ac:picMkLst>
            <pc:docMk/>
            <pc:sldMk cId="1371282676" sldId="370"/>
            <ac:picMk id="5" creationId="{F098734D-3AAC-4E6F-83F8-061EB59F1DF4}"/>
          </ac:picMkLst>
        </pc:picChg>
        <pc:picChg chg="add">
          <ac:chgData name="John Hogue" userId="90d859b7-a2b8-4871-8454-4305c1dd8382" providerId="ADAL" clId="{B46D5E4C-C487-4FCA-AA95-1EEB05C97D16}" dt="2018-12-03T05:32:58.814" v="2414"/>
          <ac:picMkLst>
            <pc:docMk/>
            <pc:sldMk cId="1371282676" sldId="370"/>
            <ac:picMk id="6" creationId="{DD783D72-303A-42B3-8E7F-84EAE4A8C0C8}"/>
          </ac:picMkLst>
        </pc:picChg>
      </pc:sldChg>
      <pc:sldChg chg="addSp delSp modSp add">
        <pc:chgData name="John Hogue" userId="90d859b7-a2b8-4871-8454-4305c1dd8382" providerId="ADAL" clId="{B46D5E4C-C487-4FCA-AA95-1EEB05C97D16}" dt="2018-12-03T16:06:01.233" v="4032" actId="113"/>
        <pc:sldMkLst>
          <pc:docMk/>
          <pc:sldMk cId="3590805510" sldId="371"/>
        </pc:sldMkLst>
        <pc:spChg chg="mod">
          <ac:chgData name="John Hogue" userId="90d859b7-a2b8-4871-8454-4305c1dd8382" providerId="ADAL" clId="{B46D5E4C-C487-4FCA-AA95-1EEB05C97D16}" dt="2018-12-03T16:06:01.233" v="4032" actId="113"/>
          <ac:spMkLst>
            <pc:docMk/>
            <pc:sldMk cId="3590805510" sldId="371"/>
            <ac:spMk id="2" creationId="{E692CF46-D06D-4ECB-AA3B-3EEE0E5C1172}"/>
          </ac:spMkLst>
        </pc:spChg>
        <pc:picChg chg="add del mod modCrop">
          <ac:chgData name="John Hogue" userId="90d859b7-a2b8-4871-8454-4305c1dd8382" providerId="ADAL" clId="{B46D5E4C-C487-4FCA-AA95-1EEB05C97D16}" dt="2018-12-03T14:52:14.734" v="3750" actId="478"/>
          <ac:picMkLst>
            <pc:docMk/>
            <pc:sldMk cId="3590805510" sldId="371"/>
            <ac:picMk id="3" creationId="{09CC4779-3106-4ABF-8974-E98258D05670}"/>
          </ac:picMkLst>
        </pc:picChg>
        <pc:picChg chg="del">
          <ac:chgData name="John Hogue" userId="90d859b7-a2b8-4871-8454-4305c1dd8382" providerId="ADAL" clId="{B46D5E4C-C487-4FCA-AA95-1EEB05C97D16}" dt="2018-12-03T05:32:02.513" v="2401" actId="478"/>
          <ac:picMkLst>
            <pc:docMk/>
            <pc:sldMk cId="3590805510" sldId="371"/>
            <ac:picMk id="5" creationId="{F098734D-3AAC-4E6F-83F8-061EB59F1DF4}"/>
          </ac:picMkLst>
        </pc:picChg>
        <pc:picChg chg="add mod modCrop">
          <ac:chgData name="John Hogue" userId="90d859b7-a2b8-4871-8454-4305c1dd8382" providerId="ADAL" clId="{B46D5E4C-C487-4FCA-AA95-1EEB05C97D16}" dt="2018-12-03T14:53:35.127" v="3758" actId="1076"/>
          <ac:picMkLst>
            <pc:docMk/>
            <pc:sldMk cId="3590805510" sldId="371"/>
            <ac:picMk id="6" creationId="{7C1DACEA-D19C-4EBB-88D8-7909FAB51BC9}"/>
          </ac:picMkLst>
        </pc:picChg>
      </pc:sldChg>
      <pc:sldChg chg="addSp delSp modSp add">
        <pc:chgData name="John Hogue" userId="90d859b7-a2b8-4871-8454-4305c1dd8382" providerId="ADAL" clId="{B46D5E4C-C487-4FCA-AA95-1EEB05C97D16}" dt="2018-12-03T16:06:05.730" v="4033" actId="113"/>
        <pc:sldMkLst>
          <pc:docMk/>
          <pc:sldMk cId="311137784" sldId="372"/>
        </pc:sldMkLst>
        <pc:spChg chg="mod">
          <ac:chgData name="John Hogue" userId="90d859b7-a2b8-4871-8454-4305c1dd8382" providerId="ADAL" clId="{B46D5E4C-C487-4FCA-AA95-1EEB05C97D16}" dt="2018-12-03T16:06:05.730" v="4033" actId="113"/>
          <ac:spMkLst>
            <pc:docMk/>
            <pc:sldMk cId="311137784" sldId="372"/>
            <ac:spMk id="2" creationId="{E692CF46-D06D-4ECB-AA3B-3EEE0E5C1172}"/>
          </ac:spMkLst>
        </pc:spChg>
        <pc:picChg chg="del">
          <ac:chgData name="John Hogue" userId="90d859b7-a2b8-4871-8454-4305c1dd8382" providerId="ADAL" clId="{B46D5E4C-C487-4FCA-AA95-1EEB05C97D16}" dt="2018-12-03T05:32:12.369" v="2407" actId="478"/>
          <ac:picMkLst>
            <pc:docMk/>
            <pc:sldMk cId="311137784" sldId="372"/>
            <ac:picMk id="5" creationId="{F098734D-3AAC-4E6F-83F8-061EB59F1DF4}"/>
          </ac:picMkLst>
        </pc:picChg>
        <pc:picChg chg="add del mod modCrop">
          <ac:chgData name="John Hogue" userId="90d859b7-a2b8-4871-8454-4305c1dd8382" providerId="ADAL" clId="{B46D5E4C-C487-4FCA-AA95-1EEB05C97D16}" dt="2018-12-03T05:33:01.966" v="2415" actId="478"/>
          <ac:picMkLst>
            <pc:docMk/>
            <pc:sldMk cId="311137784" sldId="372"/>
            <ac:picMk id="6" creationId="{BB1D6EDC-ACF2-4F80-942E-96C1D2520697}"/>
          </ac:picMkLst>
        </pc:picChg>
        <pc:picChg chg="add mod modCrop">
          <ac:chgData name="John Hogue" userId="90d859b7-a2b8-4871-8454-4305c1dd8382" providerId="ADAL" clId="{B46D5E4C-C487-4FCA-AA95-1EEB05C97D16}" dt="2018-12-03T05:33:53.067" v="2422" actId="1076"/>
          <ac:picMkLst>
            <pc:docMk/>
            <pc:sldMk cId="311137784" sldId="372"/>
            <ac:picMk id="8" creationId="{EAC6C99F-8A0F-4F13-BF55-A03F32E1C257}"/>
          </ac:picMkLst>
        </pc:picChg>
      </pc:sldChg>
      <pc:sldChg chg="addSp modSp add modAnim">
        <pc:chgData name="John Hogue" userId="90d859b7-a2b8-4871-8454-4305c1dd8382" providerId="ADAL" clId="{B46D5E4C-C487-4FCA-AA95-1EEB05C97D16}" dt="2018-12-03T05:44:54.192" v="2705" actId="14100"/>
        <pc:sldMkLst>
          <pc:docMk/>
          <pc:sldMk cId="2890608409" sldId="373"/>
        </pc:sldMkLst>
        <pc:spChg chg="mod">
          <ac:chgData name="John Hogue" userId="90d859b7-a2b8-4871-8454-4305c1dd8382" providerId="ADAL" clId="{B46D5E4C-C487-4FCA-AA95-1EEB05C97D16}" dt="2018-12-03T05:43:10.032" v="2655" actId="14100"/>
          <ac:spMkLst>
            <pc:docMk/>
            <pc:sldMk cId="2890608409" sldId="373"/>
            <ac:spMk id="2" creationId="{247A0A92-245F-45F9-B0D5-C7872A8AEB85}"/>
          </ac:spMkLst>
        </pc:spChg>
        <pc:spChg chg="mod">
          <ac:chgData name="John Hogue" userId="90d859b7-a2b8-4871-8454-4305c1dd8382" providerId="ADAL" clId="{B46D5E4C-C487-4FCA-AA95-1EEB05C97D16}" dt="2018-12-03T05:44:54.192" v="2705" actId="14100"/>
          <ac:spMkLst>
            <pc:docMk/>
            <pc:sldMk cId="2890608409" sldId="373"/>
            <ac:spMk id="3" creationId="{09EC4784-D423-4122-862F-BCAF0C822B4C}"/>
          </ac:spMkLst>
        </pc:spChg>
        <pc:picChg chg="add mod modCrop">
          <ac:chgData name="John Hogue" userId="90d859b7-a2b8-4871-8454-4305c1dd8382" providerId="ADAL" clId="{B46D5E4C-C487-4FCA-AA95-1EEB05C97D16}" dt="2018-12-03T05:43:02.522" v="2654" actId="1076"/>
          <ac:picMkLst>
            <pc:docMk/>
            <pc:sldMk cId="2890608409" sldId="373"/>
            <ac:picMk id="6" creationId="{6C132D40-FF61-475F-859C-8F8A6FBB7859}"/>
          </ac:picMkLst>
        </pc:picChg>
      </pc:sldChg>
      <pc:sldChg chg="addSp modSp add modAnim modNotesTx">
        <pc:chgData name="John Hogue" userId="90d859b7-a2b8-4871-8454-4305c1dd8382" providerId="ADAL" clId="{B46D5E4C-C487-4FCA-AA95-1EEB05C97D16}" dt="2018-12-03T16:06:16.030" v="4035" actId="113"/>
        <pc:sldMkLst>
          <pc:docMk/>
          <pc:sldMk cId="3120422512" sldId="374"/>
        </pc:sldMkLst>
        <pc:spChg chg="mod">
          <ac:chgData name="John Hogue" userId="90d859b7-a2b8-4871-8454-4305c1dd8382" providerId="ADAL" clId="{B46D5E4C-C487-4FCA-AA95-1EEB05C97D16}" dt="2018-12-03T16:06:16.030" v="4035" actId="113"/>
          <ac:spMkLst>
            <pc:docMk/>
            <pc:sldMk cId="3120422512" sldId="374"/>
            <ac:spMk id="2" creationId="{4BBCB0B7-6CF2-4A3A-8925-32D41F500DF3}"/>
          </ac:spMkLst>
        </pc:spChg>
        <pc:spChg chg="mod">
          <ac:chgData name="John Hogue" userId="90d859b7-a2b8-4871-8454-4305c1dd8382" providerId="ADAL" clId="{B46D5E4C-C487-4FCA-AA95-1EEB05C97D16}" dt="2018-12-03T06:23:02.566" v="2823" actId="1076"/>
          <ac:spMkLst>
            <pc:docMk/>
            <pc:sldMk cId="3120422512" sldId="374"/>
            <ac:spMk id="3" creationId="{2959D268-0A04-4D94-99D5-C1E0AD32F83C}"/>
          </ac:spMkLst>
        </pc:spChg>
        <pc:spChg chg="add ord">
          <ac:chgData name="John Hogue" userId="90d859b7-a2b8-4871-8454-4305c1dd8382" providerId="ADAL" clId="{B46D5E4C-C487-4FCA-AA95-1EEB05C97D16}" dt="2018-12-03T06:22:18.394" v="2820" actId="167"/>
          <ac:spMkLst>
            <pc:docMk/>
            <pc:sldMk cId="3120422512" sldId="374"/>
            <ac:spMk id="6" creationId="{EB05F726-7171-4C4F-BF35-C55D2F00F468}"/>
          </ac:spMkLst>
        </pc:spChg>
        <pc:spChg chg="add mod">
          <ac:chgData name="John Hogue" userId="90d859b7-a2b8-4871-8454-4305c1dd8382" providerId="ADAL" clId="{B46D5E4C-C487-4FCA-AA95-1EEB05C97D16}" dt="2018-12-03T16:04:46.085" v="3975" actId="1076"/>
          <ac:spMkLst>
            <pc:docMk/>
            <pc:sldMk cId="3120422512" sldId="374"/>
            <ac:spMk id="7" creationId="{10ADD128-EEEC-4072-B341-359D54CF553E}"/>
          </ac:spMkLst>
        </pc:spChg>
        <pc:spChg chg="add mod">
          <ac:chgData name="John Hogue" userId="90d859b7-a2b8-4871-8454-4305c1dd8382" providerId="ADAL" clId="{B46D5E4C-C487-4FCA-AA95-1EEB05C97D16}" dt="2018-12-03T16:04:46.085" v="3975" actId="1076"/>
          <ac:spMkLst>
            <pc:docMk/>
            <pc:sldMk cId="3120422512" sldId="374"/>
            <ac:spMk id="8" creationId="{99C2F392-F38B-45A6-AFFF-1E88EADAED59}"/>
          </ac:spMkLst>
        </pc:spChg>
        <pc:spChg chg="add mod">
          <ac:chgData name="John Hogue" userId="90d859b7-a2b8-4871-8454-4305c1dd8382" providerId="ADAL" clId="{B46D5E4C-C487-4FCA-AA95-1EEB05C97D16}" dt="2018-12-03T16:05:45.163" v="4031" actId="20577"/>
          <ac:spMkLst>
            <pc:docMk/>
            <pc:sldMk cId="3120422512" sldId="374"/>
            <ac:spMk id="9" creationId="{A1764836-F275-42F3-8826-88BFEEC25FD4}"/>
          </ac:spMkLst>
        </pc:spChg>
        <pc:spChg chg="add mod">
          <ac:chgData name="John Hogue" userId="90d859b7-a2b8-4871-8454-4305c1dd8382" providerId="ADAL" clId="{B46D5E4C-C487-4FCA-AA95-1EEB05C97D16}" dt="2018-12-03T16:04:46.085" v="3975" actId="1076"/>
          <ac:spMkLst>
            <pc:docMk/>
            <pc:sldMk cId="3120422512" sldId="374"/>
            <ac:spMk id="10" creationId="{7BC0C242-3B33-495C-A760-32492895A967}"/>
          </ac:spMkLst>
        </pc:spChg>
        <pc:spChg chg="add mod">
          <ac:chgData name="John Hogue" userId="90d859b7-a2b8-4871-8454-4305c1dd8382" providerId="ADAL" clId="{B46D5E4C-C487-4FCA-AA95-1EEB05C97D16}" dt="2018-12-03T16:05:11.484" v="3977" actId="1076"/>
          <ac:spMkLst>
            <pc:docMk/>
            <pc:sldMk cId="3120422512" sldId="374"/>
            <ac:spMk id="11" creationId="{43CABE60-696C-437F-A412-D26D64C961CD}"/>
          </ac:spMkLst>
        </pc:spChg>
        <pc:spChg chg="add mod">
          <ac:chgData name="John Hogue" userId="90d859b7-a2b8-4871-8454-4305c1dd8382" providerId="ADAL" clId="{B46D5E4C-C487-4FCA-AA95-1EEB05C97D16}" dt="2018-12-03T16:05:36.537" v="4016" actId="14100"/>
          <ac:spMkLst>
            <pc:docMk/>
            <pc:sldMk cId="3120422512" sldId="374"/>
            <ac:spMk id="12" creationId="{BDC98A35-9701-4FDC-9161-969C6CF36C8A}"/>
          </ac:spMkLst>
        </pc:spChg>
        <pc:picChg chg="add mod ord">
          <ac:chgData name="John Hogue" userId="90d859b7-a2b8-4871-8454-4305c1dd8382" providerId="ADAL" clId="{B46D5E4C-C487-4FCA-AA95-1EEB05C97D16}" dt="2018-12-03T06:22:57.754" v="2822" actId="1076"/>
          <ac:picMkLst>
            <pc:docMk/>
            <pc:sldMk cId="3120422512" sldId="374"/>
            <ac:picMk id="5" creationId="{301A79C5-F0C0-4272-951F-4022D22AAF8E}"/>
          </ac:picMkLst>
        </pc:picChg>
      </pc:sldChg>
      <pc:sldChg chg="addSp delSp modSp add delAnim modAnim">
        <pc:chgData name="John Hogue" userId="90d859b7-a2b8-4871-8454-4305c1dd8382" providerId="ADAL" clId="{B46D5E4C-C487-4FCA-AA95-1EEB05C97D16}" dt="2018-12-03T16:15:21.131" v="4274"/>
        <pc:sldMkLst>
          <pc:docMk/>
          <pc:sldMk cId="713976450" sldId="375"/>
        </pc:sldMkLst>
        <pc:spChg chg="mod">
          <ac:chgData name="John Hogue" userId="90d859b7-a2b8-4871-8454-4305c1dd8382" providerId="ADAL" clId="{B46D5E4C-C487-4FCA-AA95-1EEB05C97D16}" dt="2018-12-03T16:06:11.891" v="4034" actId="113"/>
          <ac:spMkLst>
            <pc:docMk/>
            <pc:sldMk cId="713976450" sldId="375"/>
            <ac:spMk id="2" creationId="{4BBCB0B7-6CF2-4A3A-8925-32D41F500DF3}"/>
          </ac:spMkLst>
        </pc:spChg>
        <pc:spChg chg="del">
          <ac:chgData name="John Hogue" userId="90d859b7-a2b8-4871-8454-4305c1dd8382" providerId="ADAL" clId="{B46D5E4C-C487-4FCA-AA95-1EEB05C97D16}" dt="2018-12-03T06:24:14.512" v="2898" actId="478"/>
          <ac:spMkLst>
            <pc:docMk/>
            <pc:sldMk cId="713976450" sldId="375"/>
            <ac:spMk id="3" creationId="{2959D268-0A04-4D94-99D5-C1E0AD32F83C}"/>
          </ac:spMkLst>
        </pc:spChg>
        <pc:spChg chg="add">
          <ac:chgData name="John Hogue" userId="90d859b7-a2b8-4871-8454-4305c1dd8382" providerId="ADAL" clId="{B46D5E4C-C487-4FCA-AA95-1EEB05C97D16}" dt="2018-12-03T16:15:21.131" v="4274"/>
          <ac:spMkLst>
            <pc:docMk/>
            <pc:sldMk cId="713976450" sldId="375"/>
            <ac:spMk id="8" creationId="{302A8819-E45E-42EA-AC5C-C338700D62FB}"/>
          </ac:spMkLst>
        </pc:spChg>
        <pc:spChg chg="add del mod">
          <ac:chgData name="John Hogue" userId="90d859b7-a2b8-4871-8454-4305c1dd8382" providerId="ADAL" clId="{B46D5E4C-C487-4FCA-AA95-1EEB05C97D16}" dt="2018-12-03T06:24:27.277" v="2901" actId="478"/>
          <ac:spMkLst>
            <pc:docMk/>
            <pc:sldMk cId="713976450" sldId="375"/>
            <ac:spMk id="8" creationId="{A4FE0C13-CA8B-4767-BC00-906BA3050F2F}"/>
          </ac:spMkLst>
        </pc:spChg>
        <pc:spChg chg="add">
          <ac:chgData name="John Hogue" userId="90d859b7-a2b8-4871-8454-4305c1dd8382" providerId="ADAL" clId="{B46D5E4C-C487-4FCA-AA95-1EEB05C97D16}" dt="2018-12-03T16:15:21.131" v="4274"/>
          <ac:spMkLst>
            <pc:docMk/>
            <pc:sldMk cId="713976450" sldId="375"/>
            <ac:spMk id="9" creationId="{D2FC3AD9-6085-4A7F-AFD1-79BA07168A5E}"/>
          </ac:spMkLst>
        </pc:spChg>
        <pc:spChg chg="add del mod">
          <ac:chgData name="John Hogue" userId="90d859b7-a2b8-4871-8454-4305c1dd8382" providerId="ADAL" clId="{B46D5E4C-C487-4FCA-AA95-1EEB05C97D16}" dt="2018-12-03T06:25:03.775" v="2905" actId="478"/>
          <ac:spMkLst>
            <pc:docMk/>
            <pc:sldMk cId="713976450" sldId="375"/>
            <ac:spMk id="9" creationId="{D37803E6-25FF-4580-8B92-2AC3E5CF5596}"/>
          </ac:spMkLst>
        </pc:spChg>
        <pc:spChg chg="add mod">
          <ac:chgData name="John Hogue" userId="90d859b7-a2b8-4871-8454-4305c1dd8382" providerId="ADAL" clId="{B46D5E4C-C487-4FCA-AA95-1EEB05C97D16}" dt="2018-12-03T06:25:33.195" v="2926" actId="14100"/>
          <ac:spMkLst>
            <pc:docMk/>
            <pc:sldMk cId="713976450" sldId="375"/>
            <ac:spMk id="11" creationId="{9D24A8B6-2D0A-4B14-93EE-F4E2DF769E0D}"/>
          </ac:spMkLst>
        </pc:spChg>
        <pc:spChg chg="add">
          <ac:chgData name="John Hogue" userId="90d859b7-a2b8-4871-8454-4305c1dd8382" providerId="ADAL" clId="{B46D5E4C-C487-4FCA-AA95-1EEB05C97D16}" dt="2018-12-03T16:15:21.131" v="4274"/>
          <ac:spMkLst>
            <pc:docMk/>
            <pc:sldMk cId="713976450" sldId="375"/>
            <ac:spMk id="12" creationId="{33CBAF63-7F59-4F60-88C4-19426EB9DD40}"/>
          </ac:spMkLst>
        </pc:spChg>
        <pc:spChg chg="add">
          <ac:chgData name="John Hogue" userId="90d859b7-a2b8-4871-8454-4305c1dd8382" providerId="ADAL" clId="{B46D5E4C-C487-4FCA-AA95-1EEB05C97D16}" dt="2018-12-03T16:15:21.131" v="4274"/>
          <ac:spMkLst>
            <pc:docMk/>
            <pc:sldMk cId="713976450" sldId="375"/>
            <ac:spMk id="13" creationId="{C896C59E-C9F8-4764-A17E-87F1E773F084}"/>
          </ac:spMkLst>
        </pc:spChg>
        <pc:spChg chg="add">
          <ac:chgData name="John Hogue" userId="90d859b7-a2b8-4871-8454-4305c1dd8382" providerId="ADAL" clId="{B46D5E4C-C487-4FCA-AA95-1EEB05C97D16}" dt="2018-12-03T16:15:21.131" v="4274"/>
          <ac:spMkLst>
            <pc:docMk/>
            <pc:sldMk cId="713976450" sldId="375"/>
            <ac:spMk id="14" creationId="{7638FFC0-BCB7-40B6-9B0B-29D3BC363E51}"/>
          </ac:spMkLst>
        </pc:spChg>
        <pc:spChg chg="add">
          <ac:chgData name="John Hogue" userId="90d859b7-a2b8-4871-8454-4305c1dd8382" providerId="ADAL" clId="{B46D5E4C-C487-4FCA-AA95-1EEB05C97D16}" dt="2018-12-03T16:15:21.131" v="4274"/>
          <ac:spMkLst>
            <pc:docMk/>
            <pc:sldMk cId="713976450" sldId="375"/>
            <ac:spMk id="15" creationId="{4B0A21D2-74FC-498C-B717-E355E5A11F65}"/>
          </ac:spMkLst>
        </pc:spChg>
        <pc:picChg chg="add del">
          <ac:chgData name="John Hogue" userId="90d859b7-a2b8-4871-8454-4305c1dd8382" providerId="ADAL" clId="{B46D5E4C-C487-4FCA-AA95-1EEB05C97D16}" dt="2018-12-03T06:24:20.397" v="2900" actId="478"/>
          <ac:picMkLst>
            <pc:docMk/>
            <pc:sldMk cId="713976450" sldId="375"/>
            <ac:picMk id="5" creationId="{301A79C5-F0C0-4272-951F-4022D22AAF8E}"/>
          </ac:picMkLst>
        </pc:picChg>
        <pc:cxnChg chg="add mod">
          <ac:chgData name="John Hogue" userId="90d859b7-a2b8-4871-8454-4305c1dd8382" providerId="ADAL" clId="{B46D5E4C-C487-4FCA-AA95-1EEB05C97D16}" dt="2018-12-03T06:25:33.195" v="2926" actId="14100"/>
          <ac:cxnSpMkLst>
            <pc:docMk/>
            <pc:sldMk cId="713976450" sldId="375"/>
            <ac:cxnSpMk id="10" creationId="{B15FE258-C286-42B6-A8F5-41F9D220333D}"/>
          </ac:cxnSpMkLst>
        </pc:cxnChg>
      </pc:sldChg>
      <pc:sldChg chg="addSp delSp modSp add modAnim">
        <pc:chgData name="John Hogue" userId="90d859b7-a2b8-4871-8454-4305c1dd8382" providerId="ADAL" clId="{B46D5E4C-C487-4FCA-AA95-1EEB05C97D16}" dt="2018-12-03T16:13:02.351" v="4270" actId="20577"/>
        <pc:sldMkLst>
          <pc:docMk/>
          <pc:sldMk cId="3769718642" sldId="376"/>
        </pc:sldMkLst>
        <pc:spChg chg="mod">
          <ac:chgData name="John Hogue" userId="90d859b7-a2b8-4871-8454-4305c1dd8382" providerId="ADAL" clId="{B46D5E4C-C487-4FCA-AA95-1EEB05C97D16}" dt="2018-12-03T07:24:30.093" v="3351" actId="20577"/>
          <ac:spMkLst>
            <pc:docMk/>
            <pc:sldMk cId="3769718642" sldId="376"/>
            <ac:spMk id="2" creationId="{2264FB29-AB94-4BAE-89C2-875BB195FC76}"/>
          </ac:spMkLst>
        </pc:spChg>
        <pc:spChg chg="del">
          <ac:chgData name="John Hogue" userId="90d859b7-a2b8-4871-8454-4305c1dd8382" providerId="ADAL" clId="{B46D5E4C-C487-4FCA-AA95-1EEB05C97D16}" dt="2018-12-03T07:19:02.639" v="3320" actId="478"/>
          <ac:spMkLst>
            <pc:docMk/>
            <pc:sldMk cId="3769718642" sldId="376"/>
            <ac:spMk id="3" creationId="{66349D75-85A0-4CD9-8208-1B040B94E038}"/>
          </ac:spMkLst>
        </pc:spChg>
        <pc:spChg chg="add mod">
          <ac:chgData name="John Hogue" userId="90d859b7-a2b8-4871-8454-4305c1dd8382" providerId="ADAL" clId="{B46D5E4C-C487-4FCA-AA95-1EEB05C97D16}" dt="2018-12-03T07:24:07.865" v="3333" actId="11529"/>
          <ac:spMkLst>
            <pc:docMk/>
            <pc:sldMk cId="3769718642" sldId="376"/>
            <ac:spMk id="9" creationId="{363E8160-A3B8-41CD-BBB8-57907D910B03}"/>
          </ac:spMkLst>
        </pc:spChg>
        <pc:spChg chg="add mod ord">
          <ac:chgData name="John Hogue" userId="90d859b7-a2b8-4871-8454-4305c1dd8382" providerId="ADAL" clId="{B46D5E4C-C487-4FCA-AA95-1EEB05C97D16}" dt="2018-12-03T07:30:08.627" v="3445" actId="166"/>
          <ac:spMkLst>
            <pc:docMk/>
            <pc:sldMk cId="3769718642" sldId="376"/>
            <ac:spMk id="11" creationId="{8C446ECC-6C98-47CF-8FA3-0B6C356EA7A2}"/>
          </ac:spMkLst>
        </pc:spChg>
        <pc:spChg chg="add mod">
          <ac:chgData name="John Hogue" userId="90d859b7-a2b8-4871-8454-4305c1dd8382" providerId="ADAL" clId="{B46D5E4C-C487-4FCA-AA95-1EEB05C97D16}" dt="2018-12-03T16:11:57.036" v="4245" actId="14100"/>
          <ac:spMkLst>
            <pc:docMk/>
            <pc:sldMk cId="3769718642" sldId="376"/>
            <ac:spMk id="12" creationId="{C4E808AC-634A-4231-B860-D20716ACA3AC}"/>
          </ac:spMkLst>
        </pc:spChg>
        <pc:spChg chg="add mod">
          <ac:chgData name="John Hogue" userId="90d859b7-a2b8-4871-8454-4305c1dd8382" providerId="ADAL" clId="{B46D5E4C-C487-4FCA-AA95-1EEB05C97D16}" dt="2018-12-03T16:13:02.351" v="4270" actId="20577"/>
          <ac:spMkLst>
            <pc:docMk/>
            <pc:sldMk cId="3769718642" sldId="376"/>
            <ac:spMk id="13" creationId="{01DE5EB3-96C1-4B61-8BF5-A2228C232E2C}"/>
          </ac:spMkLst>
        </pc:spChg>
        <pc:picChg chg="add mod modCrop">
          <ac:chgData name="John Hogue" userId="90d859b7-a2b8-4871-8454-4305c1dd8382" providerId="ADAL" clId="{B46D5E4C-C487-4FCA-AA95-1EEB05C97D16}" dt="2018-12-03T07:23:42.002" v="3331" actId="732"/>
          <ac:picMkLst>
            <pc:docMk/>
            <pc:sldMk cId="3769718642" sldId="376"/>
            <ac:picMk id="6" creationId="{15B258D1-2523-47F8-9860-D8CF927BCF32}"/>
          </ac:picMkLst>
        </pc:picChg>
        <pc:picChg chg="add mod modCrop">
          <ac:chgData name="John Hogue" userId="90d859b7-a2b8-4871-8454-4305c1dd8382" providerId="ADAL" clId="{B46D5E4C-C487-4FCA-AA95-1EEB05C97D16}" dt="2018-12-03T07:23:55.350" v="3332" actId="1076"/>
          <ac:picMkLst>
            <pc:docMk/>
            <pc:sldMk cId="3769718642" sldId="376"/>
            <ac:picMk id="8" creationId="{BBC80878-91E4-400A-A7B7-698A9AA4072C}"/>
          </ac:picMkLst>
        </pc:picChg>
        <pc:cxnChg chg="add mod">
          <ac:chgData name="John Hogue" userId="90d859b7-a2b8-4871-8454-4305c1dd8382" providerId="ADAL" clId="{B46D5E4C-C487-4FCA-AA95-1EEB05C97D16}" dt="2018-12-03T07:30:24.952" v="3448" actId="14100"/>
          <ac:cxnSpMkLst>
            <pc:docMk/>
            <pc:sldMk cId="3769718642" sldId="376"/>
            <ac:cxnSpMk id="10" creationId="{EF26E79A-3245-47AC-A4E0-DD8388E17B4C}"/>
          </ac:cxnSpMkLst>
        </pc:cxnChg>
        <pc:cxnChg chg="add mod">
          <ac:chgData name="John Hogue" userId="90d859b7-a2b8-4871-8454-4305c1dd8382" providerId="ADAL" clId="{B46D5E4C-C487-4FCA-AA95-1EEB05C97D16}" dt="2018-12-03T07:30:20.830" v="3447" actId="14100"/>
          <ac:cxnSpMkLst>
            <pc:docMk/>
            <pc:sldMk cId="3769718642" sldId="376"/>
            <ac:cxnSpMk id="16" creationId="{4674EE49-663E-41FB-AA84-A66847EE5580}"/>
          </ac:cxnSpMkLst>
        </pc:cxnChg>
      </pc:sldChg>
      <pc:sldChg chg="addSp delSp modSp add">
        <pc:chgData name="John Hogue" userId="90d859b7-a2b8-4871-8454-4305c1dd8382" providerId="ADAL" clId="{B46D5E4C-C487-4FCA-AA95-1EEB05C97D16}" dt="2018-12-03T07:27:58.106" v="3408" actId="113"/>
        <pc:sldMkLst>
          <pc:docMk/>
          <pc:sldMk cId="3156754279" sldId="377"/>
        </pc:sldMkLst>
        <pc:spChg chg="mod">
          <ac:chgData name="John Hogue" userId="90d859b7-a2b8-4871-8454-4305c1dd8382" providerId="ADAL" clId="{B46D5E4C-C487-4FCA-AA95-1EEB05C97D16}" dt="2018-12-03T07:27:58.106" v="3408" actId="113"/>
          <ac:spMkLst>
            <pc:docMk/>
            <pc:sldMk cId="3156754279" sldId="377"/>
            <ac:spMk id="2" creationId="{EA0FE7D0-2462-4E31-B2F4-9C78DA9E42F1}"/>
          </ac:spMkLst>
        </pc:spChg>
        <pc:spChg chg="del">
          <ac:chgData name="John Hogue" userId="90d859b7-a2b8-4871-8454-4305c1dd8382" providerId="ADAL" clId="{B46D5E4C-C487-4FCA-AA95-1EEB05C97D16}" dt="2018-12-03T07:26:09.484" v="3387" actId="478"/>
          <ac:spMkLst>
            <pc:docMk/>
            <pc:sldMk cId="3156754279" sldId="377"/>
            <ac:spMk id="3" creationId="{B1C9F9E6-20B7-4717-8414-08760F399542}"/>
          </ac:spMkLst>
        </pc:spChg>
        <pc:picChg chg="add mod ord modCrop">
          <ac:chgData name="John Hogue" userId="90d859b7-a2b8-4871-8454-4305c1dd8382" providerId="ADAL" clId="{B46D5E4C-C487-4FCA-AA95-1EEB05C97D16}" dt="2018-12-03T07:27:53.823" v="3407" actId="1076"/>
          <ac:picMkLst>
            <pc:docMk/>
            <pc:sldMk cId="3156754279" sldId="377"/>
            <ac:picMk id="6" creationId="{BE8282D2-4A53-4A28-B0E5-7F4064E7765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Shape 38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4" name="Shape 38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What happened Feb 4</a:t>
            </a:r>
            <a:r>
              <a:rPr lang="en-US" baseline="30000" dirty="0"/>
              <a:t>th</a:t>
            </a:r>
            <a:r>
              <a:rPr lang="en-US" dirty="0"/>
              <a:t> in Minneapolis? Specifically 11-2am????</a:t>
            </a:r>
          </a:p>
        </p:txBody>
      </p:sp>
    </p:spTree>
    <p:extLst>
      <p:ext uri="{BB962C8B-B14F-4D97-AF65-F5344CB8AC3E}">
        <p14:creationId xmlns:p14="http://schemas.microsoft.com/office/powerpoint/2010/main" val="527472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What happened Feb 4</a:t>
            </a:r>
            <a:r>
              <a:rPr lang="en-US" baseline="30000" dirty="0"/>
              <a:t>th</a:t>
            </a:r>
            <a:r>
              <a:rPr lang="en-US" dirty="0"/>
              <a:t> in Minneapolis? Specifically 11-2am????</a:t>
            </a:r>
          </a:p>
        </p:txBody>
      </p:sp>
    </p:spTree>
    <p:extLst>
      <p:ext uri="{BB962C8B-B14F-4D97-AF65-F5344CB8AC3E}">
        <p14:creationId xmlns:p14="http://schemas.microsoft.com/office/powerpoint/2010/main" val="892710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Similar to PCA</a:t>
            </a:r>
          </a:p>
          <a:p>
            <a:r>
              <a:rPr lang="en-US" dirty="0"/>
              <a:t>Too few and you get the average</a:t>
            </a:r>
          </a:p>
          <a:p>
            <a:r>
              <a:rPr lang="en-US" dirty="0"/>
              <a:t>Too many and it just passes your data on</a:t>
            </a:r>
          </a:p>
        </p:txBody>
      </p:sp>
    </p:spTree>
    <p:extLst>
      <p:ext uri="{BB962C8B-B14F-4D97-AF65-F5344CB8AC3E}">
        <p14:creationId xmlns:p14="http://schemas.microsoft.com/office/powerpoint/2010/main" val="604829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cap="none" dirty="0">
                <a:solidFill>
                  <a:srgbClr val="000000"/>
                </a:solidFill>
                <a:effectLst/>
                <a:latin typeface="Arial"/>
                <a:ea typeface="Arial"/>
                <a:cs typeface="Arial"/>
                <a:sym typeface="Arial"/>
              </a:rPr>
              <a:t>The National Weather Service says the 14.9 inches of snow that fell on Minneapolis-St. Paul International Airport between Friday morning and Sunday evening set a record for largest April snowstorm in the Twin Cities.</a:t>
            </a:r>
            <a:endParaRPr lang="en-US" dirty="0"/>
          </a:p>
        </p:txBody>
      </p:sp>
    </p:spTree>
    <p:extLst>
      <p:ext uri="{BB962C8B-B14F-4D97-AF65-F5344CB8AC3E}">
        <p14:creationId xmlns:p14="http://schemas.microsoft.com/office/powerpoint/2010/main" val="4017842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Shape 38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48" name="Shape 38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732230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Shape 38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48" name="Shape 38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Shape 38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2" name="Shape 38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Pretty much similar definition for outlier</a:t>
            </a:r>
            <a:endParaRPr dirty="0"/>
          </a:p>
        </p:txBody>
      </p:sp>
    </p:spTree>
    <p:extLst>
      <p:ext uri="{BB962C8B-B14F-4D97-AF65-F5344CB8AC3E}">
        <p14:creationId xmlns:p14="http://schemas.microsoft.com/office/powerpoint/2010/main" val="1016318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Outliers and Anomalies are closely related. If I have to draw a line in the sand I’d say that an outlier is where something exceedingly rare happens but does have some small chance of happening. My definition of Anomaly includes outliers but also things that are impossible to occur which may be the result of faulty data collection such as bad sensors.</a:t>
            </a:r>
          </a:p>
        </p:txBody>
      </p:sp>
    </p:spTree>
    <p:extLst>
      <p:ext uri="{BB962C8B-B14F-4D97-AF65-F5344CB8AC3E}">
        <p14:creationId xmlns:p14="http://schemas.microsoft.com/office/powerpoint/2010/main" val="94487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Z scores tell you how many standard deviations a sample is from the mean. Often times you’ll see people classify anything 3 </a:t>
            </a:r>
            <a:r>
              <a:rPr lang="en-US" dirty="0" err="1"/>
              <a:t>stddev</a:t>
            </a:r>
            <a:r>
              <a:rPr lang="en-US" dirty="0"/>
              <a:t> from the mean an outlier.</a:t>
            </a:r>
          </a:p>
          <a:p>
            <a:r>
              <a:rPr lang="en-US" dirty="0"/>
              <a:t>Tukey’s IQR basically does the same thing but uses quartiles for those less comfortable with statistical terms. Both get you roughly 1% of the data being an outlier. </a:t>
            </a:r>
          </a:p>
          <a:p>
            <a:r>
              <a:rPr lang="en-US" dirty="0"/>
              <a:t>Obviously you can set your bounds to be more strict but the goal is the same, find your solid middle area and go out from there.</a:t>
            </a:r>
          </a:p>
        </p:txBody>
      </p:sp>
    </p:spTree>
    <p:extLst>
      <p:ext uri="{BB962C8B-B14F-4D97-AF65-F5344CB8AC3E}">
        <p14:creationId xmlns:p14="http://schemas.microsoft.com/office/powerpoint/2010/main" val="1130654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IQR will generally be slightly more lax but again, these are just starting points and not hard and fast rules.</a:t>
            </a:r>
          </a:p>
          <a:p>
            <a:r>
              <a:rPr lang="en-US" dirty="0"/>
              <a:t>3std dev 99.7% of data</a:t>
            </a:r>
          </a:p>
          <a:p>
            <a:r>
              <a:rPr lang="en-US" dirty="0"/>
              <a:t>Tukey IQR 99.3%</a:t>
            </a:r>
          </a:p>
        </p:txBody>
      </p:sp>
    </p:spTree>
    <p:extLst>
      <p:ext uri="{BB962C8B-B14F-4D97-AF65-F5344CB8AC3E}">
        <p14:creationId xmlns:p14="http://schemas.microsoft.com/office/powerpoint/2010/main" val="914027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9970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Construction season</a:t>
            </a:r>
          </a:p>
          <a:p>
            <a:r>
              <a:rPr lang="en-US" dirty="0"/>
              <a:t>Adding lanes to I-94</a:t>
            </a:r>
          </a:p>
          <a:p>
            <a:r>
              <a:rPr lang="en-US" dirty="0"/>
              <a:t>Great Recession</a:t>
            </a:r>
          </a:p>
        </p:txBody>
      </p:sp>
    </p:spTree>
    <p:extLst>
      <p:ext uri="{BB962C8B-B14F-4D97-AF65-F5344CB8AC3E}">
        <p14:creationId xmlns:p14="http://schemas.microsoft.com/office/powerpoint/2010/main" val="1759025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3B55"/>
        </a:solid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lstStyle>
            <a:lvl1pPr lvl="0">
              <a:spcBef>
                <a:spcPts val="0"/>
              </a:spcBef>
              <a:spcAft>
                <a:spcPts val="0"/>
              </a:spcAft>
              <a:buClr>
                <a:srgbClr val="80BFB7"/>
              </a:buClr>
              <a:buSzPts val="6000"/>
              <a:buNone/>
              <a:defRPr sz="6000">
                <a:solidFill>
                  <a:srgbClr val="80BFB7"/>
                </a:solidFill>
              </a:defRPr>
            </a:lvl1pPr>
            <a:lvl2pPr lvl="1">
              <a:spcBef>
                <a:spcPts val="0"/>
              </a:spcBef>
              <a:spcAft>
                <a:spcPts val="0"/>
              </a:spcAft>
              <a:buClr>
                <a:srgbClr val="80BFB7"/>
              </a:buClr>
              <a:buSzPts val="6000"/>
              <a:buNone/>
              <a:defRPr sz="6000">
                <a:solidFill>
                  <a:srgbClr val="80BFB7"/>
                </a:solidFill>
              </a:defRPr>
            </a:lvl2pPr>
            <a:lvl3pPr lvl="2">
              <a:spcBef>
                <a:spcPts val="0"/>
              </a:spcBef>
              <a:spcAft>
                <a:spcPts val="0"/>
              </a:spcAft>
              <a:buClr>
                <a:srgbClr val="80BFB7"/>
              </a:buClr>
              <a:buSzPts val="6000"/>
              <a:buNone/>
              <a:defRPr sz="6000">
                <a:solidFill>
                  <a:srgbClr val="80BFB7"/>
                </a:solidFill>
              </a:defRPr>
            </a:lvl3pPr>
            <a:lvl4pPr lvl="3">
              <a:spcBef>
                <a:spcPts val="0"/>
              </a:spcBef>
              <a:spcAft>
                <a:spcPts val="0"/>
              </a:spcAft>
              <a:buClr>
                <a:srgbClr val="80BFB7"/>
              </a:buClr>
              <a:buSzPts val="6000"/>
              <a:buNone/>
              <a:defRPr sz="6000">
                <a:solidFill>
                  <a:srgbClr val="80BFB7"/>
                </a:solidFill>
              </a:defRPr>
            </a:lvl4pPr>
            <a:lvl5pPr lvl="4">
              <a:spcBef>
                <a:spcPts val="0"/>
              </a:spcBef>
              <a:spcAft>
                <a:spcPts val="0"/>
              </a:spcAft>
              <a:buClr>
                <a:srgbClr val="80BFB7"/>
              </a:buClr>
              <a:buSzPts val="6000"/>
              <a:buNone/>
              <a:defRPr sz="6000">
                <a:solidFill>
                  <a:srgbClr val="80BFB7"/>
                </a:solidFill>
              </a:defRPr>
            </a:lvl5pPr>
            <a:lvl6pPr lvl="5">
              <a:spcBef>
                <a:spcPts val="0"/>
              </a:spcBef>
              <a:spcAft>
                <a:spcPts val="0"/>
              </a:spcAft>
              <a:buClr>
                <a:srgbClr val="80BFB7"/>
              </a:buClr>
              <a:buSzPts val="6000"/>
              <a:buNone/>
              <a:defRPr sz="6000">
                <a:solidFill>
                  <a:srgbClr val="80BFB7"/>
                </a:solidFill>
              </a:defRPr>
            </a:lvl6pPr>
            <a:lvl7pPr lvl="6">
              <a:spcBef>
                <a:spcPts val="0"/>
              </a:spcBef>
              <a:spcAft>
                <a:spcPts val="0"/>
              </a:spcAft>
              <a:buClr>
                <a:srgbClr val="80BFB7"/>
              </a:buClr>
              <a:buSzPts val="6000"/>
              <a:buNone/>
              <a:defRPr sz="6000">
                <a:solidFill>
                  <a:srgbClr val="80BFB7"/>
                </a:solidFill>
              </a:defRPr>
            </a:lvl7pPr>
            <a:lvl8pPr lvl="7">
              <a:spcBef>
                <a:spcPts val="0"/>
              </a:spcBef>
              <a:spcAft>
                <a:spcPts val="0"/>
              </a:spcAft>
              <a:buClr>
                <a:srgbClr val="80BFB7"/>
              </a:buClr>
              <a:buSzPts val="6000"/>
              <a:buNone/>
              <a:defRPr sz="6000">
                <a:solidFill>
                  <a:srgbClr val="80BFB7"/>
                </a:solidFill>
              </a:defRPr>
            </a:lvl8pPr>
            <a:lvl9pPr lvl="8">
              <a:spcBef>
                <a:spcPts val="0"/>
              </a:spcBef>
              <a:spcAft>
                <a:spcPts val="0"/>
              </a:spcAft>
              <a:buClr>
                <a:srgbClr val="80BFB7"/>
              </a:buClr>
              <a:buSzPts val="6000"/>
              <a:buNone/>
              <a:defRPr sz="6000">
                <a:solidFill>
                  <a:srgbClr val="80BFB7"/>
                </a:solidFill>
              </a:defRPr>
            </a:lvl9pPr>
          </a:lstStyle>
          <a:p>
            <a:endParaRPr/>
          </a:p>
        </p:txBody>
      </p:sp>
      <p:grpSp>
        <p:nvGrpSpPr>
          <p:cNvPr id="11" name="Shape 11"/>
          <p:cNvGrpSpPr/>
          <p:nvPr/>
        </p:nvGrpSpPr>
        <p:grpSpPr>
          <a:xfrm rot="10800000">
            <a:off x="8705367" y="28698"/>
            <a:ext cx="410132" cy="5086302"/>
            <a:chOff x="836200" y="238125"/>
            <a:chExt cx="422425" cy="5238750"/>
          </a:xfrm>
        </p:grpSpPr>
        <p:sp>
          <p:nvSpPr>
            <p:cNvPr id="12" name="Shape 12"/>
            <p:cNvSpPr/>
            <p:nvPr/>
          </p:nvSpPr>
          <p:spPr>
            <a:xfrm>
              <a:off x="8362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8362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a:off x="8362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a:off x="8362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8362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8362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18"/>
            <p:cNvSpPr/>
            <p:nvPr/>
          </p:nvSpPr>
          <p:spPr>
            <a:xfrm>
              <a:off x="8362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Shape 19"/>
            <p:cNvSpPr/>
            <p:nvPr/>
          </p:nvSpPr>
          <p:spPr>
            <a:xfrm>
              <a:off x="8362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8362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8362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8362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a:off x="8362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a:off x="8362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8362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a:off x="8362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a:off x="8362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a:off x="8362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a:off x="8362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Shape 30"/>
            <p:cNvSpPr/>
            <p:nvPr/>
          </p:nvSpPr>
          <p:spPr>
            <a:xfrm>
              <a:off x="8362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a:off x="8362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a:off x="8362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a:off x="8362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a:off x="8362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a:off x="8362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p:nvPr/>
          </p:nvSpPr>
          <p:spPr>
            <a:xfrm>
              <a:off x="8362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p:nvPr/>
          </p:nvSpPr>
          <p:spPr>
            <a:xfrm>
              <a:off x="8362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p:nvPr/>
          </p:nvSpPr>
          <p:spPr>
            <a:xfrm>
              <a:off x="8362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Shape 39"/>
            <p:cNvSpPr/>
            <p:nvPr/>
          </p:nvSpPr>
          <p:spPr>
            <a:xfrm>
              <a:off x="8362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 name="Shape 40"/>
            <p:cNvSpPr/>
            <p:nvPr/>
          </p:nvSpPr>
          <p:spPr>
            <a:xfrm>
              <a:off x="8362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p:nvPr/>
          </p:nvSpPr>
          <p:spPr>
            <a:xfrm>
              <a:off x="8362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p:nvPr/>
          </p:nvSpPr>
          <p:spPr>
            <a:xfrm>
              <a:off x="8362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Shape 43"/>
            <p:cNvSpPr/>
            <p:nvPr/>
          </p:nvSpPr>
          <p:spPr>
            <a:xfrm>
              <a:off x="8362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a:off x="8362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a:off x="8362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Shape 46"/>
            <p:cNvSpPr/>
            <p:nvPr/>
          </p:nvSpPr>
          <p:spPr>
            <a:xfrm>
              <a:off x="8362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 name="Shape 47"/>
            <p:cNvSpPr/>
            <p:nvPr/>
          </p:nvSpPr>
          <p:spPr>
            <a:xfrm>
              <a:off x="9867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 name="Shape 48"/>
            <p:cNvSpPr/>
            <p:nvPr/>
          </p:nvSpPr>
          <p:spPr>
            <a:xfrm>
              <a:off x="986700"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 name="Shape 49"/>
            <p:cNvSpPr/>
            <p:nvPr/>
          </p:nvSpPr>
          <p:spPr>
            <a:xfrm>
              <a:off x="986700"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 name="Shape 50"/>
            <p:cNvSpPr/>
            <p:nvPr/>
          </p:nvSpPr>
          <p:spPr>
            <a:xfrm>
              <a:off x="98670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a:off x="9867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 name="Shape 52"/>
            <p:cNvSpPr/>
            <p:nvPr/>
          </p:nvSpPr>
          <p:spPr>
            <a:xfrm>
              <a:off x="98670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p:nvPr/>
          </p:nvSpPr>
          <p:spPr>
            <a:xfrm>
              <a:off x="986700"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Shape 54"/>
            <p:cNvSpPr/>
            <p:nvPr/>
          </p:nvSpPr>
          <p:spPr>
            <a:xfrm>
              <a:off x="986700"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Shape 55"/>
            <p:cNvSpPr/>
            <p:nvPr/>
          </p:nvSpPr>
          <p:spPr>
            <a:xfrm>
              <a:off x="98670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a:off x="986700"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Shape 57"/>
            <p:cNvSpPr/>
            <p:nvPr/>
          </p:nvSpPr>
          <p:spPr>
            <a:xfrm>
              <a:off x="9867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a:off x="986700"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a:off x="98670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p:nvPr/>
          </p:nvSpPr>
          <p:spPr>
            <a:xfrm>
              <a:off x="986700"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61"/>
            <p:cNvSpPr/>
            <p:nvPr/>
          </p:nvSpPr>
          <p:spPr>
            <a:xfrm>
              <a:off x="9867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a:off x="986700"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 name="Shape 63"/>
            <p:cNvSpPr/>
            <p:nvPr/>
          </p:nvSpPr>
          <p:spPr>
            <a:xfrm>
              <a:off x="986700"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 name="Shape 64"/>
            <p:cNvSpPr/>
            <p:nvPr/>
          </p:nvSpPr>
          <p:spPr>
            <a:xfrm>
              <a:off x="98670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a:off x="9867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Shape 66"/>
            <p:cNvSpPr/>
            <p:nvPr/>
          </p:nvSpPr>
          <p:spPr>
            <a:xfrm>
              <a:off x="9867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 name="Shape 67"/>
            <p:cNvSpPr/>
            <p:nvPr/>
          </p:nvSpPr>
          <p:spPr>
            <a:xfrm>
              <a:off x="986700"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Shape 68"/>
            <p:cNvSpPr/>
            <p:nvPr/>
          </p:nvSpPr>
          <p:spPr>
            <a:xfrm>
              <a:off x="98670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Shape 69"/>
            <p:cNvSpPr/>
            <p:nvPr/>
          </p:nvSpPr>
          <p:spPr>
            <a:xfrm>
              <a:off x="98670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Shape 70"/>
            <p:cNvSpPr/>
            <p:nvPr/>
          </p:nvSpPr>
          <p:spPr>
            <a:xfrm>
              <a:off x="11372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 name="Shape 71"/>
            <p:cNvSpPr/>
            <p:nvPr/>
          </p:nvSpPr>
          <p:spPr>
            <a:xfrm>
              <a:off x="11372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a:off x="11372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a:off x="11372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a:off x="11372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a:off x="11372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a:off x="11372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77"/>
            <p:cNvSpPr/>
            <p:nvPr/>
          </p:nvSpPr>
          <p:spPr>
            <a:xfrm>
              <a:off x="11372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a:off x="11372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a:off x="11372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a:off x="11372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a:off x="11372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a:off x="11372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a:off x="11372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p:nvPr/>
          </p:nvSpPr>
          <p:spPr>
            <a:xfrm>
              <a:off x="11372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85"/>
            <p:cNvSpPr/>
            <p:nvPr/>
          </p:nvSpPr>
          <p:spPr>
            <a:xfrm>
              <a:off x="11372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p:nvPr/>
          </p:nvSpPr>
          <p:spPr>
            <a:xfrm>
              <a:off x="11372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a:off x="11372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a:off x="11372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Shape 89"/>
            <p:cNvSpPr/>
            <p:nvPr/>
          </p:nvSpPr>
          <p:spPr>
            <a:xfrm>
              <a:off x="11372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Shape 90"/>
            <p:cNvSpPr/>
            <p:nvPr/>
          </p:nvSpPr>
          <p:spPr>
            <a:xfrm>
              <a:off x="11372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 name="Shape 91"/>
            <p:cNvSpPr/>
            <p:nvPr/>
          </p:nvSpPr>
          <p:spPr>
            <a:xfrm>
              <a:off x="11372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2" name="Shape 92"/>
          <p:cNvGrpSpPr/>
          <p:nvPr/>
        </p:nvGrpSpPr>
        <p:grpSpPr>
          <a:xfrm rot="10800000">
            <a:off x="6659535" y="28698"/>
            <a:ext cx="2309844" cy="5086302"/>
            <a:chOff x="986700" y="238125"/>
            <a:chExt cx="2379075" cy="5238750"/>
          </a:xfrm>
        </p:grpSpPr>
        <p:sp>
          <p:nvSpPr>
            <p:cNvPr id="93" name="Shape 93"/>
            <p:cNvSpPr/>
            <p:nvPr/>
          </p:nvSpPr>
          <p:spPr>
            <a:xfrm>
              <a:off x="98670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a:off x="98670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 name="Shape 95"/>
            <p:cNvSpPr/>
            <p:nvPr/>
          </p:nvSpPr>
          <p:spPr>
            <a:xfrm>
              <a:off x="9867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 name="Shape 96"/>
            <p:cNvSpPr/>
            <p:nvPr/>
          </p:nvSpPr>
          <p:spPr>
            <a:xfrm>
              <a:off x="986700"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 name="Shape 97"/>
            <p:cNvSpPr/>
            <p:nvPr/>
          </p:nvSpPr>
          <p:spPr>
            <a:xfrm>
              <a:off x="986700"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Shape 98"/>
            <p:cNvSpPr/>
            <p:nvPr/>
          </p:nvSpPr>
          <p:spPr>
            <a:xfrm>
              <a:off x="9867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Shape 99"/>
            <p:cNvSpPr/>
            <p:nvPr/>
          </p:nvSpPr>
          <p:spPr>
            <a:xfrm>
              <a:off x="986700"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Shape 100"/>
            <p:cNvSpPr/>
            <p:nvPr/>
          </p:nvSpPr>
          <p:spPr>
            <a:xfrm>
              <a:off x="986700"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Shape 101"/>
            <p:cNvSpPr/>
            <p:nvPr/>
          </p:nvSpPr>
          <p:spPr>
            <a:xfrm>
              <a:off x="986700"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a:off x="986700"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 name="Shape 103"/>
            <p:cNvSpPr/>
            <p:nvPr/>
          </p:nvSpPr>
          <p:spPr>
            <a:xfrm>
              <a:off x="986700"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 name="Shape 104"/>
            <p:cNvSpPr/>
            <p:nvPr/>
          </p:nvSpPr>
          <p:spPr>
            <a:xfrm>
              <a:off x="9867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 name="Shape 105"/>
            <p:cNvSpPr/>
            <p:nvPr/>
          </p:nvSpPr>
          <p:spPr>
            <a:xfrm>
              <a:off x="11372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11372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11372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11372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11372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10"/>
            <p:cNvSpPr/>
            <p:nvPr/>
          </p:nvSpPr>
          <p:spPr>
            <a:xfrm>
              <a:off x="11372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11"/>
            <p:cNvSpPr/>
            <p:nvPr/>
          </p:nvSpPr>
          <p:spPr>
            <a:xfrm>
              <a:off x="11372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112"/>
            <p:cNvSpPr/>
            <p:nvPr/>
          </p:nvSpPr>
          <p:spPr>
            <a:xfrm>
              <a:off x="11372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a:off x="11372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a:off x="11372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 name="Shape 115"/>
            <p:cNvSpPr/>
            <p:nvPr/>
          </p:nvSpPr>
          <p:spPr>
            <a:xfrm>
              <a:off x="11372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a:off x="11372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a:off x="11372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a:off x="12877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Shape 119"/>
            <p:cNvSpPr/>
            <p:nvPr/>
          </p:nvSpPr>
          <p:spPr>
            <a:xfrm>
              <a:off x="12877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a:off x="12877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a:off x="12877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Shape 122"/>
            <p:cNvSpPr/>
            <p:nvPr/>
          </p:nvSpPr>
          <p:spPr>
            <a:xfrm>
              <a:off x="128772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Shape 123"/>
            <p:cNvSpPr/>
            <p:nvPr/>
          </p:nvSpPr>
          <p:spPr>
            <a:xfrm>
              <a:off x="12877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a:off x="12877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 name="Shape 125"/>
            <p:cNvSpPr/>
            <p:nvPr/>
          </p:nvSpPr>
          <p:spPr>
            <a:xfrm>
              <a:off x="12877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 name="Shape 126"/>
            <p:cNvSpPr/>
            <p:nvPr/>
          </p:nvSpPr>
          <p:spPr>
            <a:xfrm>
              <a:off x="12877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 name="Shape 127"/>
            <p:cNvSpPr/>
            <p:nvPr/>
          </p:nvSpPr>
          <p:spPr>
            <a:xfrm>
              <a:off x="12877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 name="Shape 128"/>
            <p:cNvSpPr/>
            <p:nvPr/>
          </p:nvSpPr>
          <p:spPr>
            <a:xfrm>
              <a:off x="12877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 name="Shape 129"/>
            <p:cNvSpPr/>
            <p:nvPr/>
          </p:nvSpPr>
          <p:spPr>
            <a:xfrm>
              <a:off x="12877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Shape 130"/>
            <p:cNvSpPr/>
            <p:nvPr/>
          </p:nvSpPr>
          <p:spPr>
            <a:xfrm>
              <a:off x="12877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 name="Shape 131"/>
            <p:cNvSpPr/>
            <p:nvPr/>
          </p:nvSpPr>
          <p:spPr>
            <a:xfrm>
              <a:off x="12877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 name="Shape 132"/>
            <p:cNvSpPr/>
            <p:nvPr/>
          </p:nvSpPr>
          <p:spPr>
            <a:xfrm>
              <a:off x="12877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 name="Shape 133"/>
            <p:cNvSpPr/>
            <p:nvPr/>
          </p:nvSpPr>
          <p:spPr>
            <a:xfrm>
              <a:off x="12877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 name="Shape 134"/>
            <p:cNvSpPr/>
            <p:nvPr/>
          </p:nvSpPr>
          <p:spPr>
            <a:xfrm>
              <a:off x="12877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 name="Shape 135"/>
            <p:cNvSpPr/>
            <p:nvPr/>
          </p:nvSpPr>
          <p:spPr>
            <a:xfrm>
              <a:off x="12877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 name="Shape 136"/>
            <p:cNvSpPr/>
            <p:nvPr/>
          </p:nvSpPr>
          <p:spPr>
            <a:xfrm>
              <a:off x="12877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 name="Shape 137"/>
            <p:cNvSpPr/>
            <p:nvPr/>
          </p:nvSpPr>
          <p:spPr>
            <a:xfrm>
              <a:off x="128772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Shape 138"/>
            <p:cNvSpPr/>
            <p:nvPr/>
          </p:nvSpPr>
          <p:spPr>
            <a:xfrm>
              <a:off x="14382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 name="Shape 139"/>
            <p:cNvSpPr/>
            <p:nvPr/>
          </p:nvSpPr>
          <p:spPr>
            <a:xfrm>
              <a:off x="14382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 name="Shape 140"/>
            <p:cNvSpPr/>
            <p:nvPr/>
          </p:nvSpPr>
          <p:spPr>
            <a:xfrm>
              <a:off x="14382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 name="Shape 141"/>
            <p:cNvSpPr/>
            <p:nvPr/>
          </p:nvSpPr>
          <p:spPr>
            <a:xfrm>
              <a:off x="14382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 name="Shape 142"/>
            <p:cNvSpPr/>
            <p:nvPr/>
          </p:nvSpPr>
          <p:spPr>
            <a:xfrm>
              <a:off x="14382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 name="Shape 143"/>
            <p:cNvSpPr/>
            <p:nvPr/>
          </p:nvSpPr>
          <p:spPr>
            <a:xfrm>
              <a:off x="14382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 name="Shape 144"/>
            <p:cNvSpPr/>
            <p:nvPr/>
          </p:nvSpPr>
          <p:spPr>
            <a:xfrm>
              <a:off x="14382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Shape 145"/>
            <p:cNvSpPr/>
            <p:nvPr/>
          </p:nvSpPr>
          <p:spPr>
            <a:xfrm>
              <a:off x="14382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Shape 146"/>
            <p:cNvSpPr/>
            <p:nvPr/>
          </p:nvSpPr>
          <p:spPr>
            <a:xfrm>
              <a:off x="14382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 name="Shape 147"/>
            <p:cNvSpPr/>
            <p:nvPr/>
          </p:nvSpPr>
          <p:spPr>
            <a:xfrm>
              <a:off x="14382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 name="Shape 148"/>
            <p:cNvSpPr/>
            <p:nvPr/>
          </p:nvSpPr>
          <p:spPr>
            <a:xfrm>
              <a:off x="14382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 name="Shape 149"/>
            <p:cNvSpPr/>
            <p:nvPr/>
          </p:nvSpPr>
          <p:spPr>
            <a:xfrm>
              <a:off x="14382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 name="Shape 150"/>
            <p:cNvSpPr/>
            <p:nvPr/>
          </p:nvSpPr>
          <p:spPr>
            <a:xfrm>
              <a:off x="14382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 name="Shape 151"/>
            <p:cNvSpPr/>
            <p:nvPr/>
          </p:nvSpPr>
          <p:spPr>
            <a:xfrm>
              <a:off x="14382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 name="Shape 152"/>
            <p:cNvSpPr/>
            <p:nvPr/>
          </p:nvSpPr>
          <p:spPr>
            <a:xfrm>
              <a:off x="14382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Shape 153"/>
            <p:cNvSpPr/>
            <p:nvPr/>
          </p:nvSpPr>
          <p:spPr>
            <a:xfrm>
              <a:off x="14382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 name="Shape 154"/>
            <p:cNvSpPr/>
            <p:nvPr/>
          </p:nvSpPr>
          <p:spPr>
            <a:xfrm>
              <a:off x="14382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Shape 155"/>
            <p:cNvSpPr/>
            <p:nvPr/>
          </p:nvSpPr>
          <p:spPr>
            <a:xfrm>
              <a:off x="14382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Shape 156"/>
            <p:cNvSpPr/>
            <p:nvPr/>
          </p:nvSpPr>
          <p:spPr>
            <a:xfrm>
              <a:off x="14382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Shape 157"/>
            <p:cNvSpPr/>
            <p:nvPr/>
          </p:nvSpPr>
          <p:spPr>
            <a:xfrm>
              <a:off x="14382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Shape 158"/>
            <p:cNvSpPr/>
            <p:nvPr/>
          </p:nvSpPr>
          <p:spPr>
            <a:xfrm>
              <a:off x="14382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Shape 159"/>
            <p:cNvSpPr/>
            <p:nvPr/>
          </p:nvSpPr>
          <p:spPr>
            <a:xfrm>
              <a:off x="14382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 name="Shape 160"/>
            <p:cNvSpPr/>
            <p:nvPr/>
          </p:nvSpPr>
          <p:spPr>
            <a:xfrm>
              <a:off x="14382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Shape 161"/>
            <p:cNvSpPr/>
            <p:nvPr/>
          </p:nvSpPr>
          <p:spPr>
            <a:xfrm>
              <a:off x="14382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 name="Shape 162"/>
            <p:cNvSpPr/>
            <p:nvPr/>
          </p:nvSpPr>
          <p:spPr>
            <a:xfrm>
              <a:off x="14382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 name="Shape 163"/>
            <p:cNvSpPr/>
            <p:nvPr/>
          </p:nvSpPr>
          <p:spPr>
            <a:xfrm>
              <a:off x="14382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 name="Shape 164"/>
            <p:cNvSpPr/>
            <p:nvPr/>
          </p:nvSpPr>
          <p:spPr>
            <a:xfrm>
              <a:off x="14382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Shape 165"/>
            <p:cNvSpPr/>
            <p:nvPr/>
          </p:nvSpPr>
          <p:spPr>
            <a:xfrm>
              <a:off x="14382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Shape 166"/>
            <p:cNvSpPr/>
            <p:nvPr/>
          </p:nvSpPr>
          <p:spPr>
            <a:xfrm>
              <a:off x="14382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 name="Shape 167"/>
            <p:cNvSpPr/>
            <p:nvPr/>
          </p:nvSpPr>
          <p:spPr>
            <a:xfrm>
              <a:off x="14382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 name="Shape 168"/>
            <p:cNvSpPr/>
            <p:nvPr/>
          </p:nvSpPr>
          <p:spPr>
            <a:xfrm>
              <a:off x="14382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 name="Shape 169"/>
            <p:cNvSpPr/>
            <p:nvPr/>
          </p:nvSpPr>
          <p:spPr>
            <a:xfrm>
              <a:off x="15887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 name="Shape 170"/>
            <p:cNvSpPr/>
            <p:nvPr/>
          </p:nvSpPr>
          <p:spPr>
            <a:xfrm>
              <a:off x="15887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Shape 171"/>
            <p:cNvSpPr/>
            <p:nvPr/>
          </p:nvSpPr>
          <p:spPr>
            <a:xfrm>
              <a:off x="15887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 name="Shape 172"/>
            <p:cNvSpPr/>
            <p:nvPr/>
          </p:nvSpPr>
          <p:spPr>
            <a:xfrm>
              <a:off x="15887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Shape 173"/>
            <p:cNvSpPr/>
            <p:nvPr/>
          </p:nvSpPr>
          <p:spPr>
            <a:xfrm>
              <a:off x="15887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 name="Shape 174"/>
            <p:cNvSpPr/>
            <p:nvPr/>
          </p:nvSpPr>
          <p:spPr>
            <a:xfrm>
              <a:off x="15887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 name="Shape 175"/>
            <p:cNvSpPr/>
            <p:nvPr/>
          </p:nvSpPr>
          <p:spPr>
            <a:xfrm>
              <a:off x="15887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Shape 176"/>
            <p:cNvSpPr/>
            <p:nvPr/>
          </p:nvSpPr>
          <p:spPr>
            <a:xfrm>
              <a:off x="15887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Shape 177"/>
            <p:cNvSpPr/>
            <p:nvPr/>
          </p:nvSpPr>
          <p:spPr>
            <a:xfrm>
              <a:off x="15887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 name="Shape 178"/>
            <p:cNvSpPr/>
            <p:nvPr/>
          </p:nvSpPr>
          <p:spPr>
            <a:xfrm>
              <a:off x="15887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 name="Shape 179"/>
            <p:cNvSpPr/>
            <p:nvPr/>
          </p:nvSpPr>
          <p:spPr>
            <a:xfrm>
              <a:off x="15887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Shape 180"/>
            <p:cNvSpPr/>
            <p:nvPr/>
          </p:nvSpPr>
          <p:spPr>
            <a:xfrm>
              <a:off x="15887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Shape 181"/>
            <p:cNvSpPr/>
            <p:nvPr/>
          </p:nvSpPr>
          <p:spPr>
            <a:xfrm>
              <a:off x="15887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Shape 182"/>
            <p:cNvSpPr/>
            <p:nvPr/>
          </p:nvSpPr>
          <p:spPr>
            <a:xfrm>
              <a:off x="15887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Shape 183"/>
            <p:cNvSpPr/>
            <p:nvPr/>
          </p:nvSpPr>
          <p:spPr>
            <a:xfrm>
              <a:off x="15887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4" name="Shape 184"/>
            <p:cNvSpPr/>
            <p:nvPr/>
          </p:nvSpPr>
          <p:spPr>
            <a:xfrm>
              <a:off x="15887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 name="Shape 185"/>
            <p:cNvSpPr/>
            <p:nvPr/>
          </p:nvSpPr>
          <p:spPr>
            <a:xfrm>
              <a:off x="15887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 name="Shape 186"/>
            <p:cNvSpPr/>
            <p:nvPr/>
          </p:nvSpPr>
          <p:spPr>
            <a:xfrm>
              <a:off x="15887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Shape 187"/>
            <p:cNvSpPr/>
            <p:nvPr/>
          </p:nvSpPr>
          <p:spPr>
            <a:xfrm>
              <a:off x="15887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Shape 188"/>
            <p:cNvSpPr/>
            <p:nvPr/>
          </p:nvSpPr>
          <p:spPr>
            <a:xfrm>
              <a:off x="17392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 name="Shape 189"/>
            <p:cNvSpPr/>
            <p:nvPr/>
          </p:nvSpPr>
          <p:spPr>
            <a:xfrm>
              <a:off x="17392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 name="Shape 190"/>
            <p:cNvSpPr/>
            <p:nvPr/>
          </p:nvSpPr>
          <p:spPr>
            <a:xfrm>
              <a:off x="17392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 name="Shape 191"/>
            <p:cNvSpPr/>
            <p:nvPr/>
          </p:nvSpPr>
          <p:spPr>
            <a:xfrm>
              <a:off x="17392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 name="Shape 192"/>
            <p:cNvSpPr/>
            <p:nvPr/>
          </p:nvSpPr>
          <p:spPr>
            <a:xfrm>
              <a:off x="17392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 name="Shape 193"/>
            <p:cNvSpPr/>
            <p:nvPr/>
          </p:nvSpPr>
          <p:spPr>
            <a:xfrm>
              <a:off x="17392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 name="Shape 194"/>
            <p:cNvSpPr/>
            <p:nvPr/>
          </p:nvSpPr>
          <p:spPr>
            <a:xfrm>
              <a:off x="17392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 name="Shape 195"/>
            <p:cNvSpPr/>
            <p:nvPr/>
          </p:nvSpPr>
          <p:spPr>
            <a:xfrm>
              <a:off x="17392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17392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17392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17392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18897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188975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188975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18897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18897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204027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204027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204027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21907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23413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 name="Shape 209"/>
            <p:cNvSpPr/>
            <p:nvPr/>
          </p:nvSpPr>
          <p:spPr>
            <a:xfrm>
              <a:off x="26423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 name="Shape 210"/>
            <p:cNvSpPr/>
            <p:nvPr/>
          </p:nvSpPr>
          <p:spPr>
            <a:xfrm>
              <a:off x="26423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 name="Shape 211"/>
            <p:cNvSpPr/>
            <p:nvPr/>
          </p:nvSpPr>
          <p:spPr>
            <a:xfrm>
              <a:off x="32443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12" name="Shape 212"/>
          <p:cNvGrpSpPr/>
          <p:nvPr/>
        </p:nvGrpSpPr>
        <p:grpSpPr>
          <a:xfrm rot="10800000">
            <a:off x="6367294" y="28698"/>
            <a:ext cx="2017554" cy="5086302"/>
            <a:chOff x="1588750" y="238125"/>
            <a:chExt cx="2078025" cy="5238750"/>
          </a:xfrm>
        </p:grpSpPr>
        <p:sp>
          <p:nvSpPr>
            <p:cNvPr id="213" name="Shape 213"/>
            <p:cNvSpPr/>
            <p:nvPr/>
          </p:nvSpPr>
          <p:spPr>
            <a:xfrm>
              <a:off x="15887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4" name="Shape 214"/>
            <p:cNvSpPr/>
            <p:nvPr/>
          </p:nvSpPr>
          <p:spPr>
            <a:xfrm>
              <a:off x="15887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5" name="Shape 215"/>
            <p:cNvSpPr/>
            <p:nvPr/>
          </p:nvSpPr>
          <p:spPr>
            <a:xfrm>
              <a:off x="15887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 name="Shape 216"/>
            <p:cNvSpPr/>
            <p:nvPr/>
          </p:nvSpPr>
          <p:spPr>
            <a:xfrm>
              <a:off x="15887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 name="Shape 217"/>
            <p:cNvSpPr/>
            <p:nvPr/>
          </p:nvSpPr>
          <p:spPr>
            <a:xfrm>
              <a:off x="15887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8" name="Shape 218"/>
            <p:cNvSpPr/>
            <p:nvPr/>
          </p:nvSpPr>
          <p:spPr>
            <a:xfrm>
              <a:off x="15887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9" name="Shape 219"/>
            <p:cNvSpPr/>
            <p:nvPr/>
          </p:nvSpPr>
          <p:spPr>
            <a:xfrm>
              <a:off x="17392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0" name="Shape 220"/>
            <p:cNvSpPr/>
            <p:nvPr/>
          </p:nvSpPr>
          <p:spPr>
            <a:xfrm>
              <a:off x="17392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 name="Shape 221"/>
            <p:cNvSpPr/>
            <p:nvPr/>
          </p:nvSpPr>
          <p:spPr>
            <a:xfrm>
              <a:off x="17392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 name="Shape 222"/>
            <p:cNvSpPr/>
            <p:nvPr/>
          </p:nvSpPr>
          <p:spPr>
            <a:xfrm>
              <a:off x="17392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3" name="Shape 223"/>
            <p:cNvSpPr/>
            <p:nvPr/>
          </p:nvSpPr>
          <p:spPr>
            <a:xfrm>
              <a:off x="17392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4" name="Shape 224"/>
            <p:cNvSpPr/>
            <p:nvPr/>
          </p:nvSpPr>
          <p:spPr>
            <a:xfrm>
              <a:off x="17392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 name="Shape 225"/>
            <p:cNvSpPr/>
            <p:nvPr/>
          </p:nvSpPr>
          <p:spPr>
            <a:xfrm>
              <a:off x="17392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6" name="Shape 226"/>
            <p:cNvSpPr/>
            <p:nvPr/>
          </p:nvSpPr>
          <p:spPr>
            <a:xfrm>
              <a:off x="188975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 name="Shape 227"/>
            <p:cNvSpPr/>
            <p:nvPr/>
          </p:nvSpPr>
          <p:spPr>
            <a:xfrm>
              <a:off x="188975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8" name="Shape 228"/>
            <p:cNvSpPr/>
            <p:nvPr/>
          </p:nvSpPr>
          <p:spPr>
            <a:xfrm>
              <a:off x="188975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9" name="Shape 229"/>
            <p:cNvSpPr/>
            <p:nvPr/>
          </p:nvSpPr>
          <p:spPr>
            <a:xfrm>
              <a:off x="188975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 name="Shape 230"/>
            <p:cNvSpPr/>
            <p:nvPr/>
          </p:nvSpPr>
          <p:spPr>
            <a:xfrm>
              <a:off x="18897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 name="Shape 231"/>
            <p:cNvSpPr/>
            <p:nvPr/>
          </p:nvSpPr>
          <p:spPr>
            <a:xfrm>
              <a:off x="188975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 name="Shape 232"/>
            <p:cNvSpPr/>
            <p:nvPr/>
          </p:nvSpPr>
          <p:spPr>
            <a:xfrm>
              <a:off x="188975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 name="Shape 233"/>
            <p:cNvSpPr/>
            <p:nvPr/>
          </p:nvSpPr>
          <p:spPr>
            <a:xfrm>
              <a:off x="188975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4" name="Shape 234"/>
            <p:cNvSpPr/>
            <p:nvPr/>
          </p:nvSpPr>
          <p:spPr>
            <a:xfrm>
              <a:off x="188975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5" name="Shape 235"/>
            <p:cNvSpPr/>
            <p:nvPr/>
          </p:nvSpPr>
          <p:spPr>
            <a:xfrm>
              <a:off x="18897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 name="Shape 236"/>
            <p:cNvSpPr/>
            <p:nvPr/>
          </p:nvSpPr>
          <p:spPr>
            <a:xfrm>
              <a:off x="188975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Shape 237"/>
            <p:cNvSpPr/>
            <p:nvPr/>
          </p:nvSpPr>
          <p:spPr>
            <a:xfrm>
              <a:off x="188975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 name="Shape 238"/>
            <p:cNvSpPr/>
            <p:nvPr/>
          </p:nvSpPr>
          <p:spPr>
            <a:xfrm>
              <a:off x="188975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9" name="Shape 239"/>
            <p:cNvSpPr/>
            <p:nvPr/>
          </p:nvSpPr>
          <p:spPr>
            <a:xfrm>
              <a:off x="188975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0" name="Shape 240"/>
            <p:cNvSpPr/>
            <p:nvPr/>
          </p:nvSpPr>
          <p:spPr>
            <a:xfrm>
              <a:off x="188975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a:off x="188975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a:off x="18897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Shape 243"/>
            <p:cNvSpPr/>
            <p:nvPr/>
          </p:nvSpPr>
          <p:spPr>
            <a:xfrm>
              <a:off x="188975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4" name="Shape 244"/>
            <p:cNvSpPr/>
            <p:nvPr/>
          </p:nvSpPr>
          <p:spPr>
            <a:xfrm>
              <a:off x="188975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 name="Shape 245"/>
            <p:cNvSpPr/>
            <p:nvPr/>
          </p:nvSpPr>
          <p:spPr>
            <a:xfrm>
              <a:off x="204027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 name="Shape 246"/>
            <p:cNvSpPr/>
            <p:nvPr/>
          </p:nvSpPr>
          <p:spPr>
            <a:xfrm>
              <a:off x="204027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 name="Shape 247"/>
            <p:cNvSpPr/>
            <p:nvPr/>
          </p:nvSpPr>
          <p:spPr>
            <a:xfrm>
              <a:off x="204027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 name="Shape 248"/>
            <p:cNvSpPr/>
            <p:nvPr/>
          </p:nvSpPr>
          <p:spPr>
            <a:xfrm>
              <a:off x="204027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9" name="Shape 249"/>
            <p:cNvSpPr/>
            <p:nvPr/>
          </p:nvSpPr>
          <p:spPr>
            <a:xfrm>
              <a:off x="204027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 name="Shape 250"/>
            <p:cNvSpPr/>
            <p:nvPr/>
          </p:nvSpPr>
          <p:spPr>
            <a:xfrm>
              <a:off x="204027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Shape 251"/>
            <p:cNvSpPr/>
            <p:nvPr/>
          </p:nvSpPr>
          <p:spPr>
            <a:xfrm>
              <a:off x="204027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Shape 252"/>
            <p:cNvSpPr/>
            <p:nvPr/>
          </p:nvSpPr>
          <p:spPr>
            <a:xfrm>
              <a:off x="204027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 name="Shape 253"/>
            <p:cNvSpPr/>
            <p:nvPr/>
          </p:nvSpPr>
          <p:spPr>
            <a:xfrm>
              <a:off x="204027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 name="Shape 254"/>
            <p:cNvSpPr/>
            <p:nvPr/>
          </p:nvSpPr>
          <p:spPr>
            <a:xfrm>
              <a:off x="204027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 name="Shape 255"/>
            <p:cNvSpPr/>
            <p:nvPr/>
          </p:nvSpPr>
          <p:spPr>
            <a:xfrm>
              <a:off x="204027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Shape 256"/>
            <p:cNvSpPr/>
            <p:nvPr/>
          </p:nvSpPr>
          <p:spPr>
            <a:xfrm>
              <a:off x="204027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Shape 257"/>
            <p:cNvSpPr/>
            <p:nvPr/>
          </p:nvSpPr>
          <p:spPr>
            <a:xfrm>
              <a:off x="204027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 name="Shape 258"/>
            <p:cNvSpPr/>
            <p:nvPr/>
          </p:nvSpPr>
          <p:spPr>
            <a:xfrm>
              <a:off x="204027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 name="Shape 259"/>
            <p:cNvSpPr/>
            <p:nvPr/>
          </p:nvSpPr>
          <p:spPr>
            <a:xfrm>
              <a:off x="204027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 name="Shape 260"/>
            <p:cNvSpPr/>
            <p:nvPr/>
          </p:nvSpPr>
          <p:spPr>
            <a:xfrm>
              <a:off x="204027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 name="Shape 261"/>
            <p:cNvSpPr/>
            <p:nvPr/>
          </p:nvSpPr>
          <p:spPr>
            <a:xfrm>
              <a:off x="204027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Shape 262"/>
            <p:cNvSpPr/>
            <p:nvPr/>
          </p:nvSpPr>
          <p:spPr>
            <a:xfrm>
              <a:off x="204027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 name="Shape 263"/>
            <p:cNvSpPr/>
            <p:nvPr/>
          </p:nvSpPr>
          <p:spPr>
            <a:xfrm>
              <a:off x="204027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 name="Shape 264"/>
            <p:cNvSpPr/>
            <p:nvPr/>
          </p:nvSpPr>
          <p:spPr>
            <a:xfrm>
              <a:off x="2190775"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 name="Shape 265"/>
            <p:cNvSpPr/>
            <p:nvPr/>
          </p:nvSpPr>
          <p:spPr>
            <a:xfrm>
              <a:off x="2190775"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 name="Shape 266"/>
            <p:cNvSpPr/>
            <p:nvPr/>
          </p:nvSpPr>
          <p:spPr>
            <a:xfrm>
              <a:off x="2190775"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 name="Shape 267"/>
            <p:cNvSpPr/>
            <p:nvPr/>
          </p:nvSpPr>
          <p:spPr>
            <a:xfrm>
              <a:off x="2190775"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8" name="Shape 268"/>
            <p:cNvSpPr/>
            <p:nvPr/>
          </p:nvSpPr>
          <p:spPr>
            <a:xfrm>
              <a:off x="21907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9" name="Shape 269"/>
            <p:cNvSpPr/>
            <p:nvPr/>
          </p:nvSpPr>
          <p:spPr>
            <a:xfrm>
              <a:off x="21907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0" name="Shape 270"/>
            <p:cNvSpPr/>
            <p:nvPr/>
          </p:nvSpPr>
          <p:spPr>
            <a:xfrm>
              <a:off x="2190775"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1" name="Shape 271"/>
            <p:cNvSpPr/>
            <p:nvPr/>
          </p:nvSpPr>
          <p:spPr>
            <a:xfrm>
              <a:off x="2190775"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2" name="Shape 272"/>
            <p:cNvSpPr/>
            <p:nvPr/>
          </p:nvSpPr>
          <p:spPr>
            <a:xfrm>
              <a:off x="21907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3" name="Shape 273"/>
            <p:cNvSpPr/>
            <p:nvPr/>
          </p:nvSpPr>
          <p:spPr>
            <a:xfrm>
              <a:off x="2190775"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4" name="Shape 274"/>
            <p:cNvSpPr/>
            <p:nvPr/>
          </p:nvSpPr>
          <p:spPr>
            <a:xfrm>
              <a:off x="21907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5" name="Shape 275"/>
            <p:cNvSpPr/>
            <p:nvPr/>
          </p:nvSpPr>
          <p:spPr>
            <a:xfrm>
              <a:off x="2190775"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6" name="Shape 276"/>
            <p:cNvSpPr/>
            <p:nvPr/>
          </p:nvSpPr>
          <p:spPr>
            <a:xfrm>
              <a:off x="21907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7" name="Shape 277"/>
            <p:cNvSpPr/>
            <p:nvPr/>
          </p:nvSpPr>
          <p:spPr>
            <a:xfrm>
              <a:off x="21907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 name="Shape 278"/>
            <p:cNvSpPr/>
            <p:nvPr/>
          </p:nvSpPr>
          <p:spPr>
            <a:xfrm>
              <a:off x="21907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 name="Shape 279"/>
            <p:cNvSpPr/>
            <p:nvPr/>
          </p:nvSpPr>
          <p:spPr>
            <a:xfrm>
              <a:off x="2190775"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0" name="Shape 280"/>
            <p:cNvSpPr/>
            <p:nvPr/>
          </p:nvSpPr>
          <p:spPr>
            <a:xfrm>
              <a:off x="21907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 name="Shape 281"/>
            <p:cNvSpPr/>
            <p:nvPr/>
          </p:nvSpPr>
          <p:spPr>
            <a:xfrm>
              <a:off x="21907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 name="Shape 282"/>
            <p:cNvSpPr/>
            <p:nvPr/>
          </p:nvSpPr>
          <p:spPr>
            <a:xfrm>
              <a:off x="2190775"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 name="Shape 283"/>
            <p:cNvSpPr/>
            <p:nvPr/>
          </p:nvSpPr>
          <p:spPr>
            <a:xfrm>
              <a:off x="21907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4" name="Shape 284"/>
            <p:cNvSpPr/>
            <p:nvPr/>
          </p:nvSpPr>
          <p:spPr>
            <a:xfrm>
              <a:off x="2190775"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 name="Shape 285"/>
            <p:cNvSpPr/>
            <p:nvPr/>
          </p:nvSpPr>
          <p:spPr>
            <a:xfrm>
              <a:off x="2190775"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6" name="Shape 286"/>
            <p:cNvSpPr/>
            <p:nvPr/>
          </p:nvSpPr>
          <p:spPr>
            <a:xfrm>
              <a:off x="21907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7" name="Shape 287"/>
            <p:cNvSpPr/>
            <p:nvPr/>
          </p:nvSpPr>
          <p:spPr>
            <a:xfrm>
              <a:off x="21907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8" name="Shape 288"/>
            <p:cNvSpPr/>
            <p:nvPr/>
          </p:nvSpPr>
          <p:spPr>
            <a:xfrm>
              <a:off x="2190775"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 name="Shape 289"/>
            <p:cNvSpPr/>
            <p:nvPr/>
          </p:nvSpPr>
          <p:spPr>
            <a:xfrm>
              <a:off x="23413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0" name="Shape 290"/>
            <p:cNvSpPr/>
            <p:nvPr/>
          </p:nvSpPr>
          <p:spPr>
            <a:xfrm>
              <a:off x="23413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 name="Shape 291"/>
            <p:cNvSpPr/>
            <p:nvPr/>
          </p:nvSpPr>
          <p:spPr>
            <a:xfrm>
              <a:off x="23413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 name="Shape 292"/>
            <p:cNvSpPr/>
            <p:nvPr/>
          </p:nvSpPr>
          <p:spPr>
            <a:xfrm>
              <a:off x="23413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 name="Shape 293"/>
            <p:cNvSpPr/>
            <p:nvPr/>
          </p:nvSpPr>
          <p:spPr>
            <a:xfrm>
              <a:off x="23413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4" name="Shape 294"/>
            <p:cNvSpPr/>
            <p:nvPr/>
          </p:nvSpPr>
          <p:spPr>
            <a:xfrm>
              <a:off x="23413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 name="Shape 295"/>
            <p:cNvSpPr/>
            <p:nvPr/>
          </p:nvSpPr>
          <p:spPr>
            <a:xfrm>
              <a:off x="23413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 name="Shape 296"/>
            <p:cNvSpPr/>
            <p:nvPr/>
          </p:nvSpPr>
          <p:spPr>
            <a:xfrm>
              <a:off x="23413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 name="Shape 297"/>
            <p:cNvSpPr/>
            <p:nvPr/>
          </p:nvSpPr>
          <p:spPr>
            <a:xfrm>
              <a:off x="23413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 name="Shape 298"/>
            <p:cNvSpPr/>
            <p:nvPr/>
          </p:nvSpPr>
          <p:spPr>
            <a:xfrm>
              <a:off x="23413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 name="Shape 299"/>
            <p:cNvSpPr/>
            <p:nvPr/>
          </p:nvSpPr>
          <p:spPr>
            <a:xfrm>
              <a:off x="23413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 name="Shape 300"/>
            <p:cNvSpPr/>
            <p:nvPr/>
          </p:nvSpPr>
          <p:spPr>
            <a:xfrm>
              <a:off x="23413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 name="Shape 301"/>
            <p:cNvSpPr/>
            <p:nvPr/>
          </p:nvSpPr>
          <p:spPr>
            <a:xfrm>
              <a:off x="23413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 name="Shape 302"/>
            <p:cNvSpPr/>
            <p:nvPr/>
          </p:nvSpPr>
          <p:spPr>
            <a:xfrm>
              <a:off x="23413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 name="Shape 303"/>
            <p:cNvSpPr/>
            <p:nvPr/>
          </p:nvSpPr>
          <p:spPr>
            <a:xfrm>
              <a:off x="23413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 name="Shape 304"/>
            <p:cNvSpPr/>
            <p:nvPr/>
          </p:nvSpPr>
          <p:spPr>
            <a:xfrm>
              <a:off x="23413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 name="Shape 305"/>
            <p:cNvSpPr/>
            <p:nvPr/>
          </p:nvSpPr>
          <p:spPr>
            <a:xfrm>
              <a:off x="23413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 name="Shape 306"/>
            <p:cNvSpPr/>
            <p:nvPr/>
          </p:nvSpPr>
          <p:spPr>
            <a:xfrm>
              <a:off x="23413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 name="Shape 307"/>
            <p:cNvSpPr/>
            <p:nvPr/>
          </p:nvSpPr>
          <p:spPr>
            <a:xfrm>
              <a:off x="23413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 name="Shape 308"/>
            <p:cNvSpPr/>
            <p:nvPr/>
          </p:nvSpPr>
          <p:spPr>
            <a:xfrm>
              <a:off x="23413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 name="Shape 309"/>
            <p:cNvSpPr/>
            <p:nvPr/>
          </p:nvSpPr>
          <p:spPr>
            <a:xfrm>
              <a:off x="23413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 name="Shape 310"/>
            <p:cNvSpPr/>
            <p:nvPr/>
          </p:nvSpPr>
          <p:spPr>
            <a:xfrm>
              <a:off x="23413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 name="Shape 311"/>
            <p:cNvSpPr/>
            <p:nvPr/>
          </p:nvSpPr>
          <p:spPr>
            <a:xfrm>
              <a:off x="23413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 name="Shape 312"/>
            <p:cNvSpPr/>
            <p:nvPr/>
          </p:nvSpPr>
          <p:spPr>
            <a:xfrm>
              <a:off x="23413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 name="Shape 313"/>
            <p:cNvSpPr/>
            <p:nvPr/>
          </p:nvSpPr>
          <p:spPr>
            <a:xfrm>
              <a:off x="23413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 name="Shape 314"/>
            <p:cNvSpPr/>
            <p:nvPr/>
          </p:nvSpPr>
          <p:spPr>
            <a:xfrm>
              <a:off x="23413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 name="Shape 315"/>
            <p:cNvSpPr/>
            <p:nvPr/>
          </p:nvSpPr>
          <p:spPr>
            <a:xfrm>
              <a:off x="249180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 name="Shape 316"/>
            <p:cNvSpPr/>
            <p:nvPr/>
          </p:nvSpPr>
          <p:spPr>
            <a:xfrm>
              <a:off x="24918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 name="Shape 317"/>
            <p:cNvSpPr/>
            <p:nvPr/>
          </p:nvSpPr>
          <p:spPr>
            <a:xfrm>
              <a:off x="249180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 name="Shape 318"/>
            <p:cNvSpPr/>
            <p:nvPr/>
          </p:nvSpPr>
          <p:spPr>
            <a:xfrm>
              <a:off x="249180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 name="Shape 319"/>
            <p:cNvSpPr/>
            <p:nvPr/>
          </p:nvSpPr>
          <p:spPr>
            <a:xfrm>
              <a:off x="249180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 name="Shape 320"/>
            <p:cNvSpPr/>
            <p:nvPr/>
          </p:nvSpPr>
          <p:spPr>
            <a:xfrm>
              <a:off x="249180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 name="Shape 321"/>
            <p:cNvSpPr/>
            <p:nvPr/>
          </p:nvSpPr>
          <p:spPr>
            <a:xfrm>
              <a:off x="249180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 name="Shape 322"/>
            <p:cNvSpPr/>
            <p:nvPr/>
          </p:nvSpPr>
          <p:spPr>
            <a:xfrm>
              <a:off x="249180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 name="Shape 323"/>
            <p:cNvSpPr/>
            <p:nvPr/>
          </p:nvSpPr>
          <p:spPr>
            <a:xfrm>
              <a:off x="249180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 name="Shape 324"/>
            <p:cNvSpPr/>
            <p:nvPr/>
          </p:nvSpPr>
          <p:spPr>
            <a:xfrm>
              <a:off x="249180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 name="Shape 325"/>
            <p:cNvSpPr/>
            <p:nvPr/>
          </p:nvSpPr>
          <p:spPr>
            <a:xfrm>
              <a:off x="249180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 name="Shape 326"/>
            <p:cNvSpPr/>
            <p:nvPr/>
          </p:nvSpPr>
          <p:spPr>
            <a:xfrm>
              <a:off x="24918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 name="Shape 327"/>
            <p:cNvSpPr/>
            <p:nvPr/>
          </p:nvSpPr>
          <p:spPr>
            <a:xfrm>
              <a:off x="249180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 name="Shape 328"/>
            <p:cNvSpPr/>
            <p:nvPr/>
          </p:nvSpPr>
          <p:spPr>
            <a:xfrm>
              <a:off x="249180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 name="Shape 329"/>
            <p:cNvSpPr/>
            <p:nvPr/>
          </p:nvSpPr>
          <p:spPr>
            <a:xfrm>
              <a:off x="249180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 name="Shape 330"/>
            <p:cNvSpPr/>
            <p:nvPr/>
          </p:nvSpPr>
          <p:spPr>
            <a:xfrm>
              <a:off x="249180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 name="Shape 331"/>
            <p:cNvSpPr/>
            <p:nvPr/>
          </p:nvSpPr>
          <p:spPr>
            <a:xfrm>
              <a:off x="249180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 name="Shape 332"/>
            <p:cNvSpPr/>
            <p:nvPr/>
          </p:nvSpPr>
          <p:spPr>
            <a:xfrm>
              <a:off x="249180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 name="Shape 333"/>
            <p:cNvSpPr/>
            <p:nvPr/>
          </p:nvSpPr>
          <p:spPr>
            <a:xfrm>
              <a:off x="249180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 name="Shape 334"/>
            <p:cNvSpPr/>
            <p:nvPr/>
          </p:nvSpPr>
          <p:spPr>
            <a:xfrm>
              <a:off x="249180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 name="Shape 335"/>
            <p:cNvSpPr/>
            <p:nvPr/>
          </p:nvSpPr>
          <p:spPr>
            <a:xfrm>
              <a:off x="249180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 name="Shape 336"/>
            <p:cNvSpPr/>
            <p:nvPr/>
          </p:nvSpPr>
          <p:spPr>
            <a:xfrm>
              <a:off x="249180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 name="Shape 337"/>
            <p:cNvSpPr/>
            <p:nvPr/>
          </p:nvSpPr>
          <p:spPr>
            <a:xfrm>
              <a:off x="249180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 name="Shape 338"/>
            <p:cNvSpPr/>
            <p:nvPr/>
          </p:nvSpPr>
          <p:spPr>
            <a:xfrm>
              <a:off x="249180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 name="Shape 339"/>
            <p:cNvSpPr/>
            <p:nvPr/>
          </p:nvSpPr>
          <p:spPr>
            <a:xfrm>
              <a:off x="249180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 name="Shape 340"/>
            <p:cNvSpPr/>
            <p:nvPr/>
          </p:nvSpPr>
          <p:spPr>
            <a:xfrm>
              <a:off x="26423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 name="Shape 341"/>
            <p:cNvSpPr/>
            <p:nvPr/>
          </p:nvSpPr>
          <p:spPr>
            <a:xfrm>
              <a:off x="26423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 name="Shape 342"/>
            <p:cNvSpPr/>
            <p:nvPr/>
          </p:nvSpPr>
          <p:spPr>
            <a:xfrm>
              <a:off x="26423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 name="Shape 343"/>
            <p:cNvSpPr/>
            <p:nvPr/>
          </p:nvSpPr>
          <p:spPr>
            <a:xfrm>
              <a:off x="26423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 name="Shape 344"/>
            <p:cNvSpPr/>
            <p:nvPr/>
          </p:nvSpPr>
          <p:spPr>
            <a:xfrm>
              <a:off x="26423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 name="Shape 345"/>
            <p:cNvSpPr/>
            <p:nvPr/>
          </p:nvSpPr>
          <p:spPr>
            <a:xfrm>
              <a:off x="26423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 name="Shape 346"/>
            <p:cNvSpPr/>
            <p:nvPr/>
          </p:nvSpPr>
          <p:spPr>
            <a:xfrm>
              <a:off x="26423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 name="Shape 347"/>
            <p:cNvSpPr/>
            <p:nvPr/>
          </p:nvSpPr>
          <p:spPr>
            <a:xfrm>
              <a:off x="26423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 name="Shape 348"/>
            <p:cNvSpPr/>
            <p:nvPr/>
          </p:nvSpPr>
          <p:spPr>
            <a:xfrm>
              <a:off x="26423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 name="Shape 349"/>
            <p:cNvSpPr/>
            <p:nvPr/>
          </p:nvSpPr>
          <p:spPr>
            <a:xfrm>
              <a:off x="26423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 name="Shape 350"/>
            <p:cNvSpPr/>
            <p:nvPr/>
          </p:nvSpPr>
          <p:spPr>
            <a:xfrm>
              <a:off x="26423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1" name="Shape 351"/>
            <p:cNvSpPr/>
            <p:nvPr/>
          </p:nvSpPr>
          <p:spPr>
            <a:xfrm>
              <a:off x="26423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2" name="Shape 352"/>
            <p:cNvSpPr/>
            <p:nvPr/>
          </p:nvSpPr>
          <p:spPr>
            <a:xfrm>
              <a:off x="26423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3" name="Shape 353"/>
            <p:cNvSpPr/>
            <p:nvPr/>
          </p:nvSpPr>
          <p:spPr>
            <a:xfrm>
              <a:off x="26423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4" name="Shape 354"/>
            <p:cNvSpPr/>
            <p:nvPr/>
          </p:nvSpPr>
          <p:spPr>
            <a:xfrm>
              <a:off x="26423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5" name="Shape 355"/>
            <p:cNvSpPr/>
            <p:nvPr/>
          </p:nvSpPr>
          <p:spPr>
            <a:xfrm>
              <a:off x="26423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6" name="Shape 356"/>
            <p:cNvSpPr/>
            <p:nvPr/>
          </p:nvSpPr>
          <p:spPr>
            <a:xfrm>
              <a:off x="26423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7" name="Shape 357"/>
            <p:cNvSpPr/>
            <p:nvPr/>
          </p:nvSpPr>
          <p:spPr>
            <a:xfrm>
              <a:off x="26423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8" name="Shape 358"/>
            <p:cNvSpPr/>
            <p:nvPr/>
          </p:nvSpPr>
          <p:spPr>
            <a:xfrm>
              <a:off x="26423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9" name="Shape 359"/>
            <p:cNvSpPr/>
            <p:nvPr/>
          </p:nvSpPr>
          <p:spPr>
            <a:xfrm>
              <a:off x="26423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0" name="Shape 360"/>
            <p:cNvSpPr/>
            <p:nvPr/>
          </p:nvSpPr>
          <p:spPr>
            <a:xfrm>
              <a:off x="2792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1" name="Shape 361"/>
            <p:cNvSpPr/>
            <p:nvPr/>
          </p:nvSpPr>
          <p:spPr>
            <a:xfrm>
              <a:off x="2792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2" name="Shape 362"/>
            <p:cNvSpPr/>
            <p:nvPr/>
          </p:nvSpPr>
          <p:spPr>
            <a:xfrm>
              <a:off x="2792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3" name="Shape 363"/>
            <p:cNvSpPr/>
            <p:nvPr/>
          </p:nvSpPr>
          <p:spPr>
            <a:xfrm>
              <a:off x="2792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4" name="Shape 364"/>
            <p:cNvSpPr/>
            <p:nvPr/>
          </p:nvSpPr>
          <p:spPr>
            <a:xfrm>
              <a:off x="2792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5" name="Shape 365"/>
            <p:cNvSpPr/>
            <p:nvPr/>
          </p:nvSpPr>
          <p:spPr>
            <a:xfrm>
              <a:off x="2792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6" name="Shape 366"/>
            <p:cNvSpPr/>
            <p:nvPr/>
          </p:nvSpPr>
          <p:spPr>
            <a:xfrm>
              <a:off x="2792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7" name="Shape 367"/>
            <p:cNvSpPr/>
            <p:nvPr/>
          </p:nvSpPr>
          <p:spPr>
            <a:xfrm>
              <a:off x="2792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8" name="Shape 368"/>
            <p:cNvSpPr/>
            <p:nvPr/>
          </p:nvSpPr>
          <p:spPr>
            <a:xfrm>
              <a:off x="2792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9" name="Shape 369"/>
            <p:cNvSpPr/>
            <p:nvPr/>
          </p:nvSpPr>
          <p:spPr>
            <a:xfrm>
              <a:off x="2792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0" name="Shape 370"/>
            <p:cNvSpPr/>
            <p:nvPr/>
          </p:nvSpPr>
          <p:spPr>
            <a:xfrm>
              <a:off x="2792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1" name="Shape 371"/>
            <p:cNvSpPr/>
            <p:nvPr/>
          </p:nvSpPr>
          <p:spPr>
            <a:xfrm>
              <a:off x="2792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2" name="Shape 372"/>
            <p:cNvSpPr/>
            <p:nvPr/>
          </p:nvSpPr>
          <p:spPr>
            <a:xfrm>
              <a:off x="2792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3" name="Shape 373"/>
            <p:cNvSpPr/>
            <p:nvPr/>
          </p:nvSpPr>
          <p:spPr>
            <a:xfrm>
              <a:off x="2792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4" name="Shape 374"/>
            <p:cNvSpPr/>
            <p:nvPr/>
          </p:nvSpPr>
          <p:spPr>
            <a:xfrm>
              <a:off x="2792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5" name="Shape 375"/>
            <p:cNvSpPr/>
            <p:nvPr/>
          </p:nvSpPr>
          <p:spPr>
            <a:xfrm>
              <a:off x="2792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6" name="Shape 376"/>
            <p:cNvSpPr/>
            <p:nvPr/>
          </p:nvSpPr>
          <p:spPr>
            <a:xfrm>
              <a:off x="2792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7" name="Shape 377"/>
            <p:cNvSpPr/>
            <p:nvPr/>
          </p:nvSpPr>
          <p:spPr>
            <a:xfrm>
              <a:off x="2792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8" name="Shape 378"/>
            <p:cNvSpPr/>
            <p:nvPr/>
          </p:nvSpPr>
          <p:spPr>
            <a:xfrm>
              <a:off x="294332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9" name="Shape 379"/>
            <p:cNvSpPr/>
            <p:nvPr/>
          </p:nvSpPr>
          <p:spPr>
            <a:xfrm>
              <a:off x="294332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0" name="Shape 380"/>
            <p:cNvSpPr/>
            <p:nvPr/>
          </p:nvSpPr>
          <p:spPr>
            <a:xfrm>
              <a:off x="294332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1" name="Shape 381"/>
            <p:cNvSpPr/>
            <p:nvPr/>
          </p:nvSpPr>
          <p:spPr>
            <a:xfrm>
              <a:off x="294332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2" name="Shape 382"/>
            <p:cNvSpPr/>
            <p:nvPr/>
          </p:nvSpPr>
          <p:spPr>
            <a:xfrm>
              <a:off x="294332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3" name="Shape 383"/>
            <p:cNvSpPr/>
            <p:nvPr/>
          </p:nvSpPr>
          <p:spPr>
            <a:xfrm>
              <a:off x="294332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4" name="Shape 384"/>
            <p:cNvSpPr/>
            <p:nvPr/>
          </p:nvSpPr>
          <p:spPr>
            <a:xfrm>
              <a:off x="294332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5" name="Shape 385"/>
            <p:cNvSpPr/>
            <p:nvPr/>
          </p:nvSpPr>
          <p:spPr>
            <a:xfrm>
              <a:off x="294332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6" name="Shape 386"/>
            <p:cNvSpPr/>
            <p:nvPr/>
          </p:nvSpPr>
          <p:spPr>
            <a:xfrm>
              <a:off x="294332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7" name="Shape 387"/>
            <p:cNvSpPr/>
            <p:nvPr/>
          </p:nvSpPr>
          <p:spPr>
            <a:xfrm>
              <a:off x="294332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8" name="Shape 388"/>
            <p:cNvSpPr/>
            <p:nvPr/>
          </p:nvSpPr>
          <p:spPr>
            <a:xfrm>
              <a:off x="294332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9" name="Shape 389"/>
            <p:cNvSpPr/>
            <p:nvPr/>
          </p:nvSpPr>
          <p:spPr>
            <a:xfrm>
              <a:off x="294332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0" name="Shape 390"/>
            <p:cNvSpPr/>
            <p:nvPr/>
          </p:nvSpPr>
          <p:spPr>
            <a:xfrm>
              <a:off x="294332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1" name="Shape 391"/>
            <p:cNvSpPr/>
            <p:nvPr/>
          </p:nvSpPr>
          <p:spPr>
            <a:xfrm>
              <a:off x="294332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2" name="Shape 392"/>
            <p:cNvSpPr/>
            <p:nvPr/>
          </p:nvSpPr>
          <p:spPr>
            <a:xfrm>
              <a:off x="294332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3" name="Shape 393"/>
            <p:cNvSpPr/>
            <p:nvPr/>
          </p:nvSpPr>
          <p:spPr>
            <a:xfrm>
              <a:off x="294332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4" name="Shape 394"/>
            <p:cNvSpPr/>
            <p:nvPr/>
          </p:nvSpPr>
          <p:spPr>
            <a:xfrm>
              <a:off x="294332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5" name="Shape 395"/>
            <p:cNvSpPr/>
            <p:nvPr/>
          </p:nvSpPr>
          <p:spPr>
            <a:xfrm>
              <a:off x="294332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6" name="Shape 396"/>
            <p:cNvSpPr/>
            <p:nvPr/>
          </p:nvSpPr>
          <p:spPr>
            <a:xfrm>
              <a:off x="309385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7" name="Shape 397"/>
            <p:cNvSpPr/>
            <p:nvPr/>
          </p:nvSpPr>
          <p:spPr>
            <a:xfrm>
              <a:off x="309385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8" name="Shape 398"/>
            <p:cNvSpPr/>
            <p:nvPr/>
          </p:nvSpPr>
          <p:spPr>
            <a:xfrm>
              <a:off x="309385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9" name="Shape 399"/>
            <p:cNvSpPr/>
            <p:nvPr/>
          </p:nvSpPr>
          <p:spPr>
            <a:xfrm>
              <a:off x="309385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0" name="Shape 400"/>
            <p:cNvSpPr/>
            <p:nvPr/>
          </p:nvSpPr>
          <p:spPr>
            <a:xfrm>
              <a:off x="309385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1" name="Shape 401"/>
            <p:cNvSpPr/>
            <p:nvPr/>
          </p:nvSpPr>
          <p:spPr>
            <a:xfrm>
              <a:off x="309385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2" name="Shape 402"/>
            <p:cNvSpPr/>
            <p:nvPr/>
          </p:nvSpPr>
          <p:spPr>
            <a:xfrm>
              <a:off x="309385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3" name="Shape 403"/>
            <p:cNvSpPr/>
            <p:nvPr/>
          </p:nvSpPr>
          <p:spPr>
            <a:xfrm>
              <a:off x="309385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4" name="Shape 404"/>
            <p:cNvSpPr/>
            <p:nvPr/>
          </p:nvSpPr>
          <p:spPr>
            <a:xfrm>
              <a:off x="309385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5" name="Shape 405"/>
            <p:cNvSpPr/>
            <p:nvPr/>
          </p:nvSpPr>
          <p:spPr>
            <a:xfrm>
              <a:off x="32443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6" name="Shape 406"/>
            <p:cNvSpPr/>
            <p:nvPr/>
          </p:nvSpPr>
          <p:spPr>
            <a:xfrm>
              <a:off x="32443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7" name="Shape 407"/>
            <p:cNvSpPr/>
            <p:nvPr/>
          </p:nvSpPr>
          <p:spPr>
            <a:xfrm>
              <a:off x="32443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8" name="Shape 408"/>
            <p:cNvSpPr/>
            <p:nvPr/>
          </p:nvSpPr>
          <p:spPr>
            <a:xfrm>
              <a:off x="32443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9" name="Shape 409"/>
            <p:cNvSpPr/>
            <p:nvPr/>
          </p:nvSpPr>
          <p:spPr>
            <a:xfrm>
              <a:off x="32443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0" name="Shape 410"/>
            <p:cNvSpPr/>
            <p:nvPr/>
          </p:nvSpPr>
          <p:spPr>
            <a:xfrm>
              <a:off x="32443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1" name="Shape 411"/>
            <p:cNvSpPr/>
            <p:nvPr/>
          </p:nvSpPr>
          <p:spPr>
            <a:xfrm>
              <a:off x="32443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2" name="Shape 412"/>
            <p:cNvSpPr/>
            <p:nvPr/>
          </p:nvSpPr>
          <p:spPr>
            <a:xfrm>
              <a:off x="32443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3" name="Shape 413"/>
            <p:cNvSpPr/>
            <p:nvPr/>
          </p:nvSpPr>
          <p:spPr>
            <a:xfrm>
              <a:off x="33948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4" name="Shape 414"/>
            <p:cNvSpPr/>
            <p:nvPr/>
          </p:nvSpPr>
          <p:spPr>
            <a:xfrm>
              <a:off x="33948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5" name="Shape 415"/>
            <p:cNvSpPr/>
            <p:nvPr/>
          </p:nvSpPr>
          <p:spPr>
            <a:xfrm>
              <a:off x="33948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6" name="Shape 416"/>
            <p:cNvSpPr/>
            <p:nvPr/>
          </p:nvSpPr>
          <p:spPr>
            <a:xfrm>
              <a:off x="33948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7" name="Shape 417"/>
            <p:cNvSpPr/>
            <p:nvPr/>
          </p:nvSpPr>
          <p:spPr>
            <a:xfrm>
              <a:off x="33948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8" name="Shape 418"/>
            <p:cNvSpPr/>
            <p:nvPr/>
          </p:nvSpPr>
          <p:spPr>
            <a:xfrm>
              <a:off x="33948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9" name="Shape 419"/>
            <p:cNvSpPr/>
            <p:nvPr/>
          </p:nvSpPr>
          <p:spPr>
            <a:xfrm>
              <a:off x="35453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0" name="Shape 420"/>
            <p:cNvSpPr/>
            <p:nvPr/>
          </p:nvSpPr>
          <p:spPr>
            <a:xfrm>
              <a:off x="35453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1" name="Shape 421"/>
            <p:cNvSpPr/>
            <p:nvPr/>
          </p:nvSpPr>
          <p:spPr>
            <a:xfrm>
              <a:off x="35453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422" name="Shape 422"/>
          <p:cNvGrpSpPr/>
          <p:nvPr/>
        </p:nvGrpSpPr>
        <p:grpSpPr>
          <a:xfrm rot="10800000">
            <a:off x="6367294" y="28698"/>
            <a:ext cx="2309820" cy="5086302"/>
            <a:chOff x="1287725" y="238125"/>
            <a:chExt cx="2379050" cy="5238750"/>
          </a:xfrm>
        </p:grpSpPr>
        <p:sp>
          <p:nvSpPr>
            <p:cNvPr id="423" name="Shape 423"/>
            <p:cNvSpPr/>
            <p:nvPr/>
          </p:nvSpPr>
          <p:spPr>
            <a:xfrm>
              <a:off x="128772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4" name="Shape 424"/>
            <p:cNvSpPr/>
            <p:nvPr/>
          </p:nvSpPr>
          <p:spPr>
            <a:xfrm>
              <a:off x="12877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5" name="Shape 425"/>
            <p:cNvSpPr/>
            <p:nvPr/>
          </p:nvSpPr>
          <p:spPr>
            <a:xfrm>
              <a:off x="128772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6" name="Shape 426"/>
            <p:cNvSpPr/>
            <p:nvPr/>
          </p:nvSpPr>
          <p:spPr>
            <a:xfrm>
              <a:off x="12877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7" name="Shape 427"/>
            <p:cNvSpPr/>
            <p:nvPr/>
          </p:nvSpPr>
          <p:spPr>
            <a:xfrm>
              <a:off x="128772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8" name="Shape 428"/>
            <p:cNvSpPr/>
            <p:nvPr/>
          </p:nvSpPr>
          <p:spPr>
            <a:xfrm>
              <a:off x="12877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9" name="Shape 429"/>
            <p:cNvSpPr/>
            <p:nvPr/>
          </p:nvSpPr>
          <p:spPr>
            <a:xfrm>
              <a:off x="12877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0" name="Shape 430"/>
            <p:cNvSpPr/>
            <p:nvPr/>
          </p:nvSpPr>
          <p:spPr>
            <a:xfrm>
              <a:off x="12877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1" name="Shape 431"/>
            <p:cNvSpPr/>
            <p:nvPr/>
          </p:nvSpPr>
          <p:spPr>
            <a:xfrm>
              <a:off x="128772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2" name="Shape 432"/>
            <p:cNvSpPr/>
            <p:nvPr/>
          </p:nvSpPr>
          <p:spPr>
            <a:xfrm>
              <a:off x="12877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3" name="Shape 433"/>
            <p:cNvSpPr/>
            <p:nvPr/>
          </p:nvSpPr>
          <p:spPr>
            <a:xfrm>
              <a:off x="128772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4" name="Shape 434"/>
            <p:cNvSpPr/>
            <p:nvPr/>
          </p:nvSpPr>
          <p:spPr>
            <a:xfrm>
              <a:off x="12877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5" name="Shape 435"/>
            <p:cNvSpPr/>
            <p:nvPr/>
          </p:nvSpPr>
          <p:spPr>
            <a:xfrm>
              <a:off x="128772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6" name="Shape 436"/>
            <p:cNvSpPr/>
            <p:nvPr/>
          </p:nvSpPr>
          <p:spPr>
            <a:xfrm>
              <a:off x="12877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7" name="Shape 437"/>
            <p:cNvSpPr/>
            <p:nvPr/>
          </p:nvSpPr>
          <p:spPr>
            <a:xfrm>
              <a:off x="12877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8" name="Shape 438"/>
            <p:cNvSpPr/>
            <p:nvPr/>
          </p:nvSpPr>
          <p:spPr>
            <a:xfrm>
              <a:off x="14382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9" name="Shape 439"/>
            <p:cNvSpPr/>
            <p:nvPr/>
          </p:nvSpPr>
          <p:spPr>
            <a:xfrm>
              <a:off x="14382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0" name="Shape 440"/>
            <p:cNvSpPr/>
            <p:nvPr/>
          </p:nvSpPr>
          <p:spPr>
            <a:xfrm>
              <a:off x="14382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1" name="Shape 441"/>
            <p:cNvSpPr/>
            <p:nvPr/>
          </p:nvSpPr>
          <p:spPr>
            <a:xfrm>
              <a:off x="14382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2" name="Shape 442"/>
            <p:cNvSpPr/>
            <p:nvPr/>
          </p:nvSpPr>
          <p:spPr>
            <a:xfrm>
              <a:off x="15887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3" name="Shape 443"/>
            <p:cNvSpPr/>
            <p:nvPr/>
          </p:nvSpPr>
          <p:spPr>
            <a:xfrm>
              <a:off x="15887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4" name="Shape 444"/>
            <p:cNvSpPr/>
            <p:nvPr/>
          </p:nvSpPr>
          <p:spPr>
            <a:xfrm>
              <a:off x="15887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5" name="Shape 445"/>
            <p:cNvSpPr/>
            <p:nvPr/>
          </p:nvSpPr>
          <p:spPr>
            <a:xfrm>
              <a:off x="15887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6" name="Shape 446"/>
            <p:cNvSpPr/>
            <p:nvPr/>
          </p:nvSpPr>
          <p:spPr>
            <a:xfrm>
              <a:off x="15887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7" name="Shape 447"/>
            <p:cNvSpPr/>
            <p:nvPr/>
          </p:nvSpPr>
          <p:spPr>
            <a:xfrm>
              <a:off x="15887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8" name="Shape 448"/>
            <p:cNvSpPr/>
            <p:nvPr/>
          </p:nvSpPr>
          <p:spPr>
            <a:xfrm>
              <a:off x="15887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9" name="Shape 449"/>
            <p:cNvSpPr/>
            <p:nvPr/>
          </p:nvSpPr>
          <p:spPr>
            <a:xfrm>
              <a:off x="15887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0" name="Shape 450"/>
            <p:cNvSpPr/>
            <p:nvPr/>
          </p:nvSpPr>
          <p:spPr>
            <a:xfrm>
              <a:off x="15887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1" name="Shape 451"/>
            <p:cNvSpPr/>
            <p:nvPr/>
          </p:nvSpPr>
          <p:spPr>
            <a:xfrm>
              <a:off x="15887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2" name="Shape 452"/>
            <p:cNvSpPr/>
            <p:nvPr/>
          </p:nvSpPr>
          <p:spPr>
            <a:xfrm>
              <a:off x="17392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3" name="Shape 453"/>
            <p:cNvSpPr/>
            <p:nvPr/>
          </p:nvSpPr>
          <p:spPr>
            <a:xfrm>
              <a:off x="17392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4" name="Shape 454"/>
            <p:cNvSpPr/>
            <p:nvPr/>
          </p:nvSpPr>
          <p:spPr>
            <a:xfrm>
              <a:off x="17392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5" name="Shape 455"/>
            <p:cNvSpPr/>
            <p:nvPr/>
          </p:nvSpPr>
          <p:spPr>
            <a:xfrm>
              <a:off x="17392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6" name="Shape 456"/>
            <p:cNvSpPr/>
            <p:nvPr/>
          </p:nvSpPr>
          <p:spPr>
            <a:xfrm>
              <a:off x="17392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7" name="Shape 457"/>
            <p:cNvSpPr/>
            <p:nvPr/>
          </p:nvSpPr>
          <p:spPr>
            <a:xfrm>
              <a:off x="17392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8" name="Shape 458"/>
            <p:cNvSpPr/>
            <p:nvPr/>
          </p:nvSpPr>
          <p:spPr>
            <a:xfrm>
              <a:off x="17392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9" name="Shape 459"/>
            <p:cNvSpPr/>
            <p:nvPr/>
          </p:nvSpPr>
          <p:spPr>
            <a:xfrm>
              <a:off x="17392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0" name="Shape 460"/>
            <p:cNvSpPr/>
            <p:nvPr/>
          </p:nvSpPr>
          <p:spPr>
            <a:xfrm>
              <a:off x="17392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1" name="Shape 461"/>
            <p:cNvSpPr/>
            <p:nvPr/>
          </p:nvSpPr>
          <p:spPr>
            <a:xfrm>
              <a:off x="17392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2" name="Shape 462"/>
            <p:cNvSpPr/>
            <p:nvPr/>
          </p:nvSpPr>
          <p:spPr>
            <a:xfrm>
              <a:off x="17392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3" name="Shape 463"/>
            <p:cNvSpPr/>
            <p:nvPr/>
          </p:nvSpPr>
          <p:spPr>
            <a:xfrm>
              <a:off x="17392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4" name="Shape 464"/>
            <p:cNvSpPr/>
            <p:nvPr/>
          </p:nvSpPr>
          <p:spPr>
            <a:xfrm>
              <a:off x="17392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5" name="Shape 465"/>
            <p:cNvSpPr/>
            <p:nvPr/>
          </p:nvSpPr>
          <p:spPr>
            <a:xfrm>
              <a:off x="17392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6" name="Shape 466"/>
            <p:cNvSpPr/>
            <p:nvPr/>
          </p:nvSpPr>
          <p:spPr>
            <a:xfrm>
              <a:off x="17392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7" name="Shape 467"/>
            <p:cNvSpPr/>
            <p:nvPr/>
          </p:nvSpPr>
          <p:spPr>
            <a:xfrm>
              <a:off x="17392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8" name="Shape 468"/>
            <p:cNvSpPr/>
            <p:nvPr/>
          </p:nvSpPr>
          <p:spPr>
            <a:xfrm>
              <a:off x="17392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9" name="Shape 469"/>
            <p:cNvSpPr/>
            <p:nvPr/>
          </p:nvSpPr>
          <p:spPr>
            <a:xfrm>
              <a:off x="188975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0" name="Shape 470"/>
            <p:cNvSpPr/>
            <p:nvPr/>
          </p:nvSpPr>
          <p:spPr>
            <a:xfrm>
              <a:off x="188975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1" name="Shape 471"/>
            <p:cNvSpPr/>
            <p:nvPr/>
          </p:nvSpPr>
          <p:spPr>
            <a:xfrm>
              <a:off x="18897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2" name="Shape 472"/>
            <p:cNvSpPr/>
            <p:nvPr/>
          </p:nvSpPr>
          <p:spPr>
            <a:xfrm>
              <a:off x="188975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3" name="Shape 473"/>
            <p:cNvSpPr/>
            <p:nvPr/>
          </p:nvSpPr>
          <p:spPr>
            <a:xfrm>
              <a:off x="18897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4" name="Shape 474"/>
            <p:cNvSpPr/>
            <p:nvPr/>
          </p:nvSpPr>
          <p:spPr>
            <a:xfrm>
              <a:off x="188975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5" name="Shape 475"/>
            <p:cNvSpPr/>
            <p:nvPr/>
          </p:nvSpPr>
          <p:spPr>
            <a:xfrm>
              <a:off x="188975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6" name="Shape 476"/>
            <p:cNvSpPr/>
            <p:nvPr/>
          </p:nvSpPr>
          <p:spPr>
            <a:xfrm>
              <a:off x="188975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7" name="Shape 477"/>
            <p:cNvSpPr/>
            <p:nvPr/>
          </p:nvSpPr>
          <p:spPr>
            <a:xfrm>
              <a:off x="18897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8" name="Shape 478"/>
            <p:cNvSpPr/>
            <p:nvPr/>
          </p:nvSpPr>
          <p:spPr>
            <a:xfrm>
              <a:off x="188975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9" name="Shape 479"/>
            <p:cNvSpPr/>
            <p:nvPr/>
          </p:nvSpPr>
          <p:spPr>
            <a:xfrm>
              <a:off x="188975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0" name="Shape 480"/>
            <p:cNvSpPr/>
            <p:nvPr/>
          </p:nvSpPr>
          <p:spPr>
            <a:xfrm>
              <a:off x="204027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1" name="Shape 481"/>
            <p:cNvSpPr/>
            <p:nvPr/>
          </p:nvSpPr>
          <p:spPr>
            <a:xfrm>
              <a:off x="204027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2" name="Shape 482"/>
            <p:cNvSpPr/>
            <p:nvPr/>
          </p:nvSpPr>
          <p:spPr>
            <a:xfrm>
              <a:off x="204027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3" name="Shape 483"/>
            <p:cNvSpPr/>
            <p:nvPr/>
          </p:nvSpPr>
          <p:spPr>
            <a:xfrm>
              <a:off x="204027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4" name="Shape 484"/>
            <p:cNvSpPr/>
            <p:nvPr/>
          </p:nvSpPr>
          <p:spPr>
            <a:xfrm>
              <a:off x="204027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5" name="Shape 485"/>
            <p:cNvSpPr/>
            <p:nvPr/>
          </p:nvSpPr>
          <p:spPr>
            <a:xfrm>
              <a:off x="204027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6" name="Shape 486"/>
            <p:cNvSpPr/>
            <p:nvPr/>
          </p:nvSpPr>
          <p:spPr>
            <a:xfrm>
              <a:off x="204027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7" name="Shape 487"/>
            <p:cNvSpPr/>
            <p:nvPr/>
          </p:nvSpPr>
          <p:spPr>
            <a:xfrm>
              <a:off x="204027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8" name="Shape 488"/>
            <p:cNvSpPr/>
            <p:nvPr/>
          </p:nvSpPr>
          <p:spPr>
            <a:xfrm>
              <a:off x="204027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9" name="Shape 489"/>
            <p:cNvSpPr/>
            <p:nvPr/>
          </p:nvSpPr>
          <p:spPr>
            <a:xfrm>
              <a:off x="204027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0" name="Shape 490"/>
            <p:cNvSpPr/>
            <p:nvPr/>
          </p:nvSpPr>
          <p:spPr>
            <a:xfrm>
              <a:off x="204027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1" name="Shape 491"/>
            <p:cNvSpPr/>
            <p:nvPr/>
          </p:nvSpPr>
          <p:spPr>
            <a:xfrm>
              <a:off x="204027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2" name="Shape 492"/>
            <p:cNvSpPr/>
            <p:nvPr/>
          </p:nvSpPr>
          <p:spPr>
            <a:xfrm>
              <a:off x="204027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3" name="Shape 493"/>
            <p:cNvSpPr/>
            <p:nvPr/>
          </p:nvSpPr>
          <p:spPr>
            <a:xfrm>
              <a:off x="21907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4" name="Shape 494"/>
            <p:cNvSpPr/>
            <p:nvPr/>
          </p:nvSpPr>
          <p:spPr>
            <a:xfrm>
              <a:off x="21907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5" name="Shape 495"/>
            <p:cNvSpPr/>
            <p:nvPr/>
          </p:nvSpPr>
          <p:spPr>
            <a:xfrm>
              <a:off x="21907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6" name="Shape 496"/>
            <p:cNvSpPr/>
            <p:nvPr/>
          </p:nvSpPr>
          <p:spPr>
            <a:xfrm>
              <a:off x="21907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7" name="Shape 497"/>
            <p:cNvSpPr/>
            <p:nvPr/>
          </p:nvSpPr>
          <p:spPr>
            <a:xfrm>
              <a:off x="21907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8" name="Shape 498"/>
            <p:cNvSpPr/>
            <p:nvPr/>
          </p:nvSpPr>
          <p:spPr>
            <a:xfrm>
              <a:off x="2190775"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9" name="Shape 499"/>
            <p:cNvSpPr/>
            <p:nvPr/>
          </p:nvSpPr>
          <p:spPr>
            <a:xfrm>
              <a:off x="21907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0" name="Shape 500"/>
            <p:cNvSpPr/>
            <p:nvPr/>
          </p:nvSpPr>
          <p:spPr>
            <a:xfrm>
              <a:off x="21907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1" name="Shape 501"/>
            <p:cNvSpPr/>
            <p:nvPr/>
          </p:nvSpPr>
          <p:spPr>
            <a:xfrm>
              <a:off x="2190775"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2" name="Shape 502"/>
            <p:cNvSpPr/>
            <p:nvPr/>
          </p:nvSpPr>
          <p:spPr>
            <a:xfrm>
              <a:off x="23413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3" name="Shape 503"/>
            <p:cNvSpPr/>
            <p:nvPr/>
          </p:nvSpPr>
          <p:spPr>
            <a:xfrm>
              <a:off x="23413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4" name="Shape 504"/>
            <p:cNvSpPr/>
            <p:nvPr/>
          </p:nvSpPr>
          <p:spPr>
            <a:xfrm>
              <a:off x="23413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5" name="Shape 505"/>
            <p:cNvSpPr/>
            <p:nvPr/>
          </p:nvSpPr>
          <p:spPr>
            <a:xfrm>
              <a:off x="23413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6" name="Shape 506"/>
            <p:cNvSpPr/>
            <p:nvPr/>
          </p:nvSpPr>
          <p:spPr>
            <a:xfrm>
              <a:off x="23413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7" name="Shape 507"/>
            <p:cNvSpPr/>
            <p:nvPr/>
          </p:nvSpPr>
          <p:spPr>
            <a:xfrm>
              <a:off x="23413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8" name="Shape 508"/>
            <p:cNvSpPr/>
            <p:nvPr/>
          </p:nvSpPr>
          <p:spPr>
            <a:xfrm>
              <a:off x="23413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9" name="Shape 509"/>
            <p:cNvSpPr/>
            <p:nvPr/>
          </p:nvSpPr>
          <p:spPr>
            <a:xfrm>
              <a:off x="23413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0" name="Shape 510"/>
            <p:cNvSpPr/>
            <p:nvPr/>
          </p:nvSpPr>
          <p:spPr>
            <a:xfrm>
              <a:off x="249180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1" name="Shape 511"/>
            <p:cNvSpPr/>
            <p:nvPr/>
          </p:nvSpPr>
          <p:spPr>
            <a:xfrm>
              <a:off x="249180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2" name="Shape 512"/>
            <p:cNvSpPr/>
            <p:nvPr/>
          </p:nvSpPr>
          <p:spPr>
            <a:xfrm>
              <a:off x="249180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3" name="Shape 513"/>
            <p:cNvSpPr/>
            <p:nvPr/>
          </p:nvSpPr>
          <p:spPr>
            <a:xfrm>
              <a:off x="249180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4" name="Shape 514"/>
            <p:cNvSpPr/>
            <p:nvPr/>
          </p:nvSpPr>
          <p:spPr>
            <a:xfrm>
              <a:off x="24918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5" name="Shape 515"/>
            <p:cNvSpPr/>
            <p:nvPr/>
          </p:nvSpPr>
          <p:spPr>
            <a:xfrm>
              <a:off x="26423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6" name="Shape 516"/>
            <p:cNvSpPr/>
            <p:nvPr/>
          </p:nvSpPr>
          <p:spPr>
            <a:xfrm>
              <a:off x="26423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7" name="Shape 517"/>
            <p:cNvSpPr/>
            <p:nvPr/>
          </p:nvSpPr>
          <p:spPr>
            <a:xfrm>
              <a:off x="26423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8" name="Shape 518"/>
            <p:cNvSpPr/>
            <p:nvPr/>
          </p:nvSpPr>
          <p:spPr>
            <a:xfrm>
              <a:off x="26423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9" name="Shape 519"/>
            <p:cNvSpPr/>
            <p:nvPr/>
          </p:nvSpPr>
          <p:spPr>
            <a:xfrm>
              <a:off x="26423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0" name="Shape 520"/>
            <p:cNvSpPr/>
            <p:nvPr/>
          </p:nvSpPr>
          <p:spPr>
            <a:xfrm>
              <a:off x="2792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1" name="Shape 521"/>
            <p:cNvSpPr/>
            <p:nvPr/>
          </p:nvSpPr>
          <p:spPr>
            <a:xfrm>
              <a:off x="294332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2" name="Shape 522"/>
            <p:cNvSpPr/>
            <p:nvPr/>
          </p:nvSpPr>
          <p:spPr>
            <a:xfrm>
              <a:off x="294332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3" name="Shape 523"/>
            <p:cNvSpPr/>
            <p:nvPr/>
          </p:nvSpPr>
          <p:spPr>
            <a:xfrm>
              <a:off x="309385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4" name="Shape 524"/>
            <p:cNvSpPr/>
            <p:nvPr/>
          </p:nvSpPr>
          <p:spPr>
            <a:xfrm>
              <a:off x="33948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5" name="Shape 525"/>
            <p:cNvSpPr/>
            <p:nvPr/>
          </p:nvSpPr>
          <p:spPr>
            <a:xfrm>
              <a:off x="35453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63"/>
        <p:cNvGrpSpPr/>
        <p:nvPr/>
      </p:nvGrpSpPr>
      <p:grpSpPr>
        <a:xfrm>
          <a:off x="0" y="0"/>
          <a:ext cx="0" cy="0"/>
          <a:chOff x="0" y="0"/>
          <a:chExt cx="0" cy="0"/>
        </a:xfrm>
      </p:grpSpPr>
      <p:sp>
        <p:nvSpPr>
          <p:cNvPr id="1564" name="Shape 1564"/>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Shape 156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1566" name="Shape 1566"/>
          <p:cNvGrpSpPr/>
          <p:nvPr/>
        </p:nvGrpSpPr>
        <p:grpSpPr>
          <a:xfrm rot="10800000">
            <a:off x="8851487" y="28707"/>
            <a:ext cx="264012" cy="5086302"/>
            <a:chOff x="5307800" y="238125"/>
            <a:chExt cx="271925" cy="5238750"/>
          </a:xfrm>
        </p:grpSpPr>
        <p:sp>
          <p:nvSpPr>
            <p:cNvPr id="1567" name="Shape 1567"/>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8" name="Shape 1568"/>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9" name="Shape 1569"/>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0" name="Shape 1570"/>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1" name="Shape 1571"/>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2" name="Shape 1572"/>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3" name="Shape 1573"/>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4" name="Shape 1574"/>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5" name="Shape 1575"/>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6" name="Shape 1576"/>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7" name="Shape 1577"/>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8" name="Shape 1578"/>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9" name="Shape 1579"/>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0" name="Shape 1580"/>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1" name="Shape 1581"/>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2" name="Shape 1582"/>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3" name="Shape 1583"/>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4" name="Shape 1584"/>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5" name="Shape 1585"/>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6" name="Shape 1586"/>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7" name="Shape 1587"/>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8" name="Shape 1588"/>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9" name="Shape 1589"/>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0" name="Shape 1590"/>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1" name="Shape 1591"/>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2" name="Shape 1592"/>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3" name="Shape 1593"/>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4" name="Shape 1594"/>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5" name="Shape 1595"/>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6" name="Shape 1596"/>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7" name="Shape 1597"/>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8" name="Shape 1598"/>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9" name="Shape 1599"/>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0" name="Shape 1600"/>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1" name="Shape 1601"/>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2" name="Shape 1602"/>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3" name="Shape 1603"/>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4" name="Shape 1604"/>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5" name="Shape 1605"/>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6" name="Shape 1606"/>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7" name="Shape 1607"/>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8" name="Shape 1608"/>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9" name="Shape 1609"/>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0" name="Shape 1610"/>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1" name="Shape 1611"/>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2" name="Shape 1612"/>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3" name="Shape 1613"/>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4" name="Shape 1614"/>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5" name="Shape 1615"/>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6" name="Shape 1616"/>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7" name="Shape 1617"/>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8" name="Shape 1618"/>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9" name="Shape 1619"/>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0" name="Shape 1620"/>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1" name="Shape 1621"/>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2" name="Shape 1622"/>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3" name="Shape 1623"/>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24" name="Shape 1624"/>
          <p:cNvGrpSpPr/>
          <p:nvPr/>
        </p:nvGrpSpPr>
        <p:grpSpPr>
          <a:xfrm rot="10800000">
            <a:off x="7828571" y="28707"/>
            <a:ext cx="1140783" cy="5086302"/>
            <a:chOff x="5458325" y="238125"/>
            <a:chExt cx="1174975" cy="5238750"/>
          </a:xfrm>
        </p:grpSpPr>
        <p:sp>
          <p:nvSpPr>
            <p:cNvPr id="1625" name="Shape 1625"/>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6" name="Shape 1626"/>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7" name="Shape 1627"/>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8" name="Shape 1628"/>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9" name="Shape 1629"/>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0" name="Shape 1630"/>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1" name="Shape 1631"/>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2" name="Shape 1632"/>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3" name="Shape 1633"/>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4" name="Shape 1634"/>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5" name="Shape 1635"/>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6" name="Shape 1636"/>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7" name="Shape 1637"/>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8" name="Shape 1638"/>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9" name="Shape 1639"/>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0" name="Shape 1640"/>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1" name="Shape 1641"/>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2" name="Shape 1642"/>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3" name="Shape 1643"/>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4" name="Shape 1644"/>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5" name="Shape 1645"/>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6" name="Shape 1646"/>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7" name="Shape 1647"/>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8" name="Shape 1648"/>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9" name="Shape 1649"/>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0" name="Shape 1650"/>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1" name="Shape 1651"/>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2" name="Shape 1652"/>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3" name="Shape 1653"/>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4" name="Shape 1654"/>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5" name="Shape 1655"/>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6" name="Shape 1656"/>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7" name="Shape 1657"/>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8" name="Shape 1658"/>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9" name="Shape 1659"/>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0" name="Shape 1660"/>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1" name="Shape 1661"/>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2" name="Shape 1662"/>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3" name="Shape 1663"/>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4" name="Shape 1664"/>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5" name="Shape 1665"/>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6" name="Shape 1666"/>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7" name="Shape 1667"/>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8" name="Shape 1668"/>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9" name="Shape 1669"/>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0" name="Shape 1670"/>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1" name="Shape 1671"/>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2" name="Shape 1672"/>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3" name="Shape 1673"/>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4" name="Shape 1674"/>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5" name="Shape 1675"/>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6" name="Shape 1676"/>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7" name="Shape 1677"/>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8" name="Shape 1678"/>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9" name="Shape 1679"/>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0" name="Shape 1680"/>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1" name="Shape 1681"/>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2" name="Shape 1682"/>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3" name="Shape 1683"/>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4" name="Shape 1684"/>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5" name="Shape 1685"/>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6" name="Shape 1686"/>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87" name="Shape 1687"/>
          <p:cNvGrpSpPr/>
          <p:nvPr/>
        </p:nvGrpSpPr>
        <p:grpSpPr>
          <a:xfrm rot="10800000">
            <a:off x="7682451" y="28707"/>
            <a:ext cx="994639" cy="4940182"/>
            <a:chOff x="5759350" y="388625"/>
            <a:chExt cx="1024450" cy="5088250"/>
          </a:xfrm>
        </p:grpSpPr>
        <p:sp>
          <p:nvSpPr>
            <p:cNvPr id="1688" name="Shape 1688"/>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9" name="Shape 1689"/>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0" name="Shape 1690"/>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1" name="Shape 1691"/>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2" name="Shape 1692"/>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3" name="Shape 1693"/>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4" name="Shape 1694"/>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5" name="Shape 1695"/>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6" name="Shape 1696"/>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7" name="Shape 1697"/>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8" name="Shape 1698"/>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9" name="Shape 1699"/>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0" name="Shape 1700"/>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1" name="Shape 1701"/>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2" name="Shape 1702"/>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3" name="Shape 1703"/>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4" name="Shape 1704"/>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5" name="Shape 1705"/>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6" name="Shape 1706"/>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7" name="Shape 1707"/>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8" name="Shape 1708"/>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9" name="Shape 1709"/>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0" name="Shape 1710"/>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1" name="Shape 1711"/>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2" name="Shape 1712"/>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3" name="Shape 1713"/>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4" name="Shape 1714"/>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5" name="Shape 1715"/>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6" name="Shape 1716"/>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7" name="Shape 1717"/>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8" name="Shape 1718"/>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9" name="Shape 1719"/>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0" name="Shape 1720"/>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1" name="Shape 1721"/>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2" name="Shape 1722"/>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3" name="Shape 1723"/>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4" name="Shape 1724"/>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5" name="Shape 1725"/>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6" name="Shape 1726"/>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7" name="Shape 1727"/>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8" name="Shape 1728"/>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9" name="Shape 1729"/>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0" name="Shape 1730"/>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1" name="Shape 1731"/>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2" name="Shape 1732"/>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3" name="Shape 1733"/>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4" name="Shape 1734"/>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5" name="Shape 1735"/>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6" name="Shape 1736"/>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7" name="Shape 1737"/>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8" name="Shape 1738"/>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9" name="Shape 1739"/>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0" name="Shape 1740"/>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1" name="Shape 1741"/>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2" name="Shape 1742"/>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3" name="Shape 1743"/>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4" name="Shape 1744"/>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5" name="Shape 1745"/>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6" name="Shape 1746"/>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7" name="Shape 1747"/>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8" name="Shape 1748"/>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9" name="Shape 1749"/>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0" name="Shape 1750"/>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1" name="Shape 1751"/>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2" name="Shape 1752"/>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3" name="Shape 1753"/>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4" name="Shape 1754"/>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5" name="Shape 1755"/>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6" name="Shape 1756"/>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7" name="Shape 1757"/>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8" name="Shape 1758"/>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9" name="Shape 1759"/>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0" name="Shape 1760"/>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1" name="Shape 1761"/>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2" name="Shape 1762"/>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3" name="Shape 1763"/>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4" name="Shape 1764"/>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5" name="Shape 1765"/>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6" name="Shape 1766"/>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7" name="Shape 1767"/>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8" name="Shape 1768"/>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9" name="Shape 1769"/>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0" name="Shape 1770"/>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1" name="Shape 1771"/>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2" name="Shape 1772"/>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3" name="Shape 1773"/>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4" name="Shape 1774"/>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5" name="Shape 1775"/>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6" name="Shape 1776"/>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7" name="Shape 1777"/>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8" name="Shape 1778"/>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9" name="Shape 1779"/>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0" name="Shape 1780"/>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1" name="Shape 1781"/>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2" name="Shape 1782"/>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3" name="Shape 1783"/>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4" name="Shape 1784"/>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5" name="Shape 1785"/>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6" name="Shape 1786"/>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7" name="Shape 1787"/>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8" name="Shape 1788"/>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89" name="Shape 1789"/>
          <p:cNvGrpSpPr/>
          <p:nvPr/>
        </p:nvGrpSpPr>
        <p:grpSpPr>
          <a:xfrm rot="10800000">
            <a:off x="7682451" y="28707"/>
            <a:ext cx="1140783" cy="5086302"/>
            <a:chOff x="5608825" y="238125"/>
            <a:chExt cx="1174975" cy="5238750"/>
          </a:xfrm>
        </p:grpSpPr>
        <p:sp>
          <p:nvSpPr>
            <p:cNvPr id="1790" name="Shape 1790"/>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1" name="Shape 1791"/>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2" name="Shape 1792"/>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3" name="Shape 1793"/>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4" name="Shape 1794"/>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5" name="Shape 1795"/>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6" name="Shape 1796"/>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7" name="Shape 1797"/>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8" name="Shape 1798"/>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9" name="Shape 1799"/>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0" name="Shape 1800"/>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1" name="Shape 1801"/>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2" name="Shape 1802"/>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3" name="Shape 1803"/>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4" name="Shape 1804"/>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5" name="Shape 1805"/>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6" name="Shape 1806"/>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7" name="Shape 1807"/>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8" name="Shape 1808"/>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9" name="Shape 1809"/>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0" name="Shape 1810"/>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1" name="Shape 1811"/>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2" name="Shape 1812"/>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3" name="Shape 1813"/>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4" name="Shape 1814"/>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5" name="Shape 1815"/>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6" name="Shape 1816"/>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7" name="Shape 1817"/>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8" name="Shape 1818"/>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9" name="Shape 1819"/>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0" name="Shape 1820"/>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1" name="Shape 1821"/>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2" name="Shape 1822"/>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3" name="Shape 1823"/>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4" name="Shape 1824"/>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5" name="Shape 1825"/>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6" name="Shape 1826"/>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7" name="Shape 1827"/>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8" name="Shape 1828"/>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9" name="Shape 1829"/>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0" name="Shape 1830"/>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1" name="Shape 1831"/>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2" name="Shape 1832"/>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3" name="Shape 1833"/>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4" name="Shape 1834"/>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5" name="Shape 1835"/>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6" name="Shape 1836"/>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7" name="Shape 1837"/>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8" name="Shape 1838"/>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9" name="Shape 1839"/>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840" name="Shape 184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grpSp>
        <p:nvGrpSpPr>
          <p:cNvPr id="2955" name="Shape 2955"/>
          <p:cNvGrpSpPr/>
          <p:nvPr/>
        </p:nvGrpSpPr>
        <p:grpSpPr>
          <a:xfrm rot="10800000">
            <a:off x="8851487" y="28707"/>
            <a:ext cx="264012" cy="5086302"/>
            <a:chOff x="5307800" y="238125"/>
            <a:chExt cx="271925" cy="5238750"/>
          </a:xfrm>
        </p:grpSpPr>
        <p:sp>
          <p:nvSpPr>
            <p:cNvPr id="2956" name="Shape 2956"/>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7" name="Shape 2957"/>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8" name="Shape 2958"/>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9" name="Shape 2959"/>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0" name="Shape 2960"/>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1" name="Shape 2961"/>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2" name="Shape 2962"/>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3" name="Shape 2963"/>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4" name="Shape 2964"/>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5" name="Shape 2965"/>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6" name="Shape 2966"/>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7" name="Shape 2967"/>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8" name="Shape 2968"/>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9" name="Shape 2969"/>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0" name="Shape 2970"/>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1" name="Shape 2971"/>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2" name="Shape 2972"/>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3" name="Shape 2973"/>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4" name="Shape 2974"/>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5" name="Shape 2975"/>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6" name="Shape 2976"/>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7" name="Shape 2977"/>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8" name="Shape 2978"/>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9" name="Shape 2979"/>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0" name="Shape 2980"/>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1" name="Shape 2981"/>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2" name="Shape 2982"/>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3" name="Shape 2983"/>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4" name="Shape 2984"/>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5" name="Shape 2985"/>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6" name="Shape 2986"/>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7" name="Shape 2987"/>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8" name="Shape 2988"/>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9" name="Shape 2989"/>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0" name="Shape 2990"/>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1" name="Shape 2991"/>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2" name="Shape 2992"/>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3" name="Shape 2993"/>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4" name="Shape 2994"/>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5" name="Shape 2995"/>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6" name="Shape 2996"/>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7" name="Shape 2997"/>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8" name="Shape 2998"/>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9" name="Shape 2999"/>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0" name="Shape 3000"/>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1" name="Shape 3001"/>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2" name="Shape 3002"/>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3" name="Shape 3003"/>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4" name="Shape 3004"/>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5" name="Shape 3005"/>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6" name="Shape 3006"/>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7" name="Shape 3007"/>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8" name="Shape 3008"/>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9" name="Shape 3009"/>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0" name="Shape 3010"/>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1" name="Shape 3011"/>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2" name="Shape 3012"/>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013" name="Shape 3013"/>
          <p:cNvGrpSpPr/>
          <p:nvPr/>
        </p:nvGrpSpPr>
        <p:grpSpPr>
          <a:xfrm rot="10800000">
            <a:off x="7828571" y="28707"/>
            <a:ext cx="1140783" cy="5086302"/>
            <a:chOff x="5458325" y="238125"/>
            <a:chExt cx="1174975" cy="5238750"/>
          </a:xfrm>
        </p:grpSpPr>
        <p:sp>
          <p:nvSpPr>
            <p:cNvPr id="3014" name="Shape 3014"/>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5" name="Shape 3015"/>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6" name="Shape 3016"/>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7" name="Shape 3017"/>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8" name="Shape 3018"/>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9" name="Shape 3019"/>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0" name="Shape 3020"/>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1" name="Shape 3021"/>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2" name="Shape 3022"/>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3" name="Shape 3023"/>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4" name="Shape 3024"/>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5" name="Shape 3025"/>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6" name="Shape 3026"/>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7" name="Shape 3027"/>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8" name="Shape 3028"/>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9" name="Shape 3029"/>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0" name="Shape 3030"/>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1" name="Shape 3031"/>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2" name="Shape 3032"/>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3" name="Shape 3033"/>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4" name="Shape 3034"/>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5" name="Shape 3035"/>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6" name="Shape 3036"/>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7" name="Shape 3037"/>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8" name="Shape 3038"/>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9" name="Shape 3039"/>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0" name="Shape 3040"/>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1" name="Shape 3041"/>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2" name="Shape 3042"/>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3" name="Shape 3043"/>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4" name="Shape 3044"/>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5" name="Shape 3045"/>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6" name="Shape 3046"/>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7" name="Shape 3047"/>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8" name="Shape 3048"/>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9" name="Shape 3049"/>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0" name="Shape 3050"/>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1" name="Shape 3051"/>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2" name="Shape 3052"/>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3" name="Shape 3053"/>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4" name="Shape 3054"/>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5" name="Shape 3055"/>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6" name="Shape 3056"/>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7" name="Shape 3057"/>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8" name="Shape 3058"/>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9" name="Shape 3059"/>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0" name="Shape 3060"/>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1" name="Shape 3061"/>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2" name="Shape 3062"/>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3" name="Shape 3063"/>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4" name="Shape 3064"/>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5" name="Shape 3065"/>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6" name="Shape 3066"/>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7" name="Shape 3067"/>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8" name="Shape 3068"/>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9" name="Shape 3069"/>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0" name="Shape 3070"/>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1" name="Shape 3071"/>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2" name="Shape 3072"/>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3" name="Shape 3073"/>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4" name="Shape 3074"/>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5" name="Shape 3075"/>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076" name="Shape 3076"/>
          <p:cNvGrpSpPr/>
          <p:nvPr/>
        </p:nvGrpSpPr>
        <p:grpSpPr>
          <a:xfrm rot="10800000">
            <a:off x="7682451" y="28707"/>
            <a:ext cx="994639" cy="4940182"/>
            <a:chOff x="5759350" y="388625"/>
            <a:chExt cx="1024450" cy="5088250"/>
          </a:xfrm>
        </p:grpSpPr>
        <p:sp>
          <p:nvSpPr>
            <p:cNvPr id="3077" name="Shape 3077"/>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8" name="Shape 3078"/>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9" name="Shape 3079"/>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0" name="Shape 3080"/>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1" name="Shape 3081"/>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2" name="Shape 3082"/>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3" name="Shape 3083"/>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4" name="Shape 3084"/>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5" name="Shape 3085"/>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6" name="Shape 3086"/>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7" name="Shape 3087"/>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8" name="Shape 3088"/>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9" name="Shape 3089"/>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0" name="Shape 3090"/>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1" name="Shape 3091"/>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2" name="Shape 3092"/>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3" name="Shape 3093"/>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4" name="Shape 3094"/>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5" name="Shape 3095"/>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6" name="Shape 3096"/>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7" name="Shape 3097"/>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8" name="Shape 3098"/>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9" name="Shape 3099"/>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0" name="Shape 3100"/>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1" name="Shape 3101"/>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2" name="Shape 3102"/>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3" name="Shape 3103"/>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4" name="Shape 3104"/>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5" name="Shape 3105"/>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6" name="Shape 3106"/>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7" name="Shape 3107"/>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8" name="Shape 3108"/>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9" name="Shape 3109"/>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0" name="Shape 3110"/>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1" name="Shape 3111"/>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2" name="Shape 3112"/>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3" name="Shape 3113"/>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4" name="Shape 3114"/>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5" name="Shape 3115"/>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6" name="Shape 3116"/>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7" name="Shape 3117"/>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8" name="Shape 3118"/>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9" name="Shape 3119"/>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0" name="Shape 3120"/>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1" name="Shape 3121"/>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2" name="Shape 3122"/>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3" name="Shape 3123"/>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4" name="Shape 3124"/>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5" name="Shape 3125"/>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6" name="Shape 3126"/>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7" name="Shape 3127"/>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8" name="Shape 3128"/>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9" name="Shape 3129"/>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0" name="Shape 3130"/>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1" name="Shape 3131"/>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2" name="Shape 3132"/>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3" name="Shape 3133"/>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4" name="Shape 3134"/>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5" name="Shape 3135"/>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6" name="Shape 3136"/>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7" name="Shape 3137"/>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8" name="Shape 3138"/>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9" name="Shape 3139"/>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0" name="Shape 3140"/>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1" name="Shape 3141"/>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2" name="Shape 3142"/>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3" name="Shape 3143"/>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4" name="Shape 3144"/>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5" name="Shape 3145"/>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6" name="Shape 3146"/>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7" name="Shape 3147"/>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8" name="Shape 3148"/>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9" name="Shape 3149"/>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0" name="Shape 3150"/>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1" name="Shape 3151"/>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2" name="Shape 3152"/>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3" name="Shape 3153"/>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4" name="Shape 3154"/>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5" name="Shape 3155"/>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6" name="Shape 3156"/>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7" name="Shape 3157"/>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8" name="Shape 3158"/>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9" name="Shape 3159"/>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0" name="Shape 3160"/>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1" name="Shape 3161"/>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2" name="Shape 3162"/>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3" name="Shape 3163"/>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4" name="Shape 3164"/>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5" name="Shape 3165"/>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6" name="Shape 3166"/>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7" name="Shape 3167"/>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8" name="Shape 3168"/>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9" name="Shape 3169"/>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0" name="Shape 3170"/>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1" name="Shape 3171"/>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2" name="Shape 3172"/>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3" name="Shape 3173"/>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4" name="Shape 3174"/>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5" name="Shape 3175"/>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6" name="Shape 3176"/>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7" name="Shape 3177"/>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178" name="Shape 3178"/>
          <p:cNvGrpSpPr/>
          <p:nvPr/>
        </p:nvGrpSpPr>
        <p:grpSpPr>
          <a:xfrm rot="10800000">
            <a:off x="7682451" y="28707"/>
            <a:ext cx="1140783" cy="5086302"/>
            <a:chOff x="5608825" y="238125"/>
            <a:chExt cx="1174975" cy="5238750"/>
          </a:xfrm>
        </p:grpSpPr>
        <p:sp>
          <p:nvSpPr>
            <p:cNvPr id="3179" name="Shape 3179"/>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0" name="Shape 3180"/>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1" name="Shape 3181"/>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2" name="Shape 3182"/>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3" name="Shape 3183"/>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4" name="Shape 3184"/>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5" name="Shape 3185"/>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6" name="Shape 3186"/>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7" name="Shape 3187"/>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8" name="Shape 3188"/>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9" name="Shape 3189"/>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0" name="Shape 3190"/>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1" name="Shape 3191"/>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2" name="Shape 3192"/>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3" name="Shape 3193"/>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4" name="Shape 3194"/>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5" name="Shape 3195"/>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6" name="Shape 3196"/>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7" name="Shape 3197"/>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8" name="Shape 3198"/>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9" name="Shape 3199"/>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0" name="Shape 3200"/>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1" name="Shape 3201"/>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2" name="Shape 3202"/>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3" name="Shape 3203"/>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4" name="Shape 3204"/>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5" name="Shape 3205"/>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6" name="Shape 3206"/>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7" name="Shape 3207"/>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8" name="Shape 3208"/>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9" name="Shape 3209"/>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0" name="Shape 3210"/>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1" name="Shape 3211"/>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2" name="Shape 3212"/>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3" name="Shape 3213"/>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4" name="Shape 3214"/>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5" name="Shape 3215"/>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6" name="Shape 3216"/>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7" name="Shape 3217"/>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8" name="Shape 3218"/>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9" name="Shape 3219"/>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0" name="Shape 3220"/>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1" name="Shape 3221"/>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2" name="Shape 3222"/>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3" name="Shape 3223"/>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4" name="Shape 3224"/>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5" name="Shape 3225"/>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6" name="Shape 3226"/>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7" name="Shape 3227"/>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8" name="Shape 3228"/>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229" name="Shape 32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Quote">
    <p:bg>
      <p:bgPr>
        <a:solidFill>
          <a:srgbClr val="0B87A1"/>
        </a:solidFill>
        <a:effectLst/>
      </p:bgPr>
    </p:bg>
    <p:spTree>
      <p:nvGrpSpPr>
        <p:cNvPr id="1" name="Shape 1044"/>
        <p:cNvGrpSpPr/>
        <p:nvPr/>
      </p:nvGrpSpPr>
      <p:grpSpPr>
        <a:xfrm>
          <a:off x="0" y="0"/>
          <a:ext cx="0" cy="0"/>
          <a:chOff x="0" y="0"/>
          <a:chExt cx="0" cy="0"/>
        </a:xfrm>
      </p:grpSpPr>
      <p:sp>
        <p:nvSpPr>
          <p:cNvPr id="1045" name="Shape 1045"/>
          <p:cNvSpPr txBox="1">
            <a:spLocks noGrp="1"/>
          </p:cNvSpPr>
          <p:nvPr>
            <p:ph type="body" idx="1"/>
          </p:nvPr>
        </p:nvSpPr>
        <p:spPr>
          <a:xfrm>
            <a:off x="1278575" y="739550"/>
            <a:ext cx="4281000" cy="3692400"/>
          </a:xfrm>
          <a:prstGeom prst="rect">
            <a:avLst/>
          </a:prstGeom>
        </p:spPr>
        <p:txBody>
          <a:bodyPr spcFirstLastPara="1" wrap="square" lIns="91425" tIns="91425" rIns="91425" bIns="91425" anchor="t" anchorCtr="0"/>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0"/>
              </a:spcBef>
              <a:spcAft>
                <a:spcPts val="0"/>
              </a:spcAft>
              <a:buClr>
                <a:srgbClr val="FFFFFF"/>
              </a:buClr>
              <a:buSzPts val="3000"/>
              <a:buChar char="▫"/>
              <a:defRPr sz="3000" i="1">
                <a:solidFill>
                  <a:srgbClr val="FFFFFF"/>
                </a:solidFill>
              </a:defRPr>
            </a:lvl2pPr>
            <a:lvl3pPr marL="1371600" lvl="2" indent="-419100" rtl="0">
              <a:spcBef>
                <a:spcPts val="0"/>
              </a:spcBef>
              <a:spcAft>
                <a:spcPts val="0"/>
              </a:spcAft>
              <a:buClr>
                <a:srgbClr val="FFFFFF"/>
              </a:buClr>
              <a:buSzPts val="3000"/>
              <a:buChar char="▫"/>
              <a:defRPr sz="3000" i="1">
                <a:solidFill>
                  <a:srgbClr val="FFFFFF"/>
                </a:solidFill>
              </a:defRPr>
            </a:lvl3pPr>
            <a:lvl4pPr marL="1828800" lvl="3" indent="-419100" rtl="0">
              <a:spcBef>
                <a:spcPts val="0"/>
              </a:spcBef>
              <a:spcAft>
                <a:spcPts val="0"/>
              </a:spcAft>
              <a:buClr>
                <a:srgbClr val="FFFFFF"/>
              </a:buClr>
              <a:buSzPts val="3000"/>
              <a:buChar char="▫"/>
              <a:defRPr sz="3000" i="1">
                <a:solidFill>
                  <a:srgbClr val="FFFFFF"/>
                </a:solidFill>
              </a:defRPr>
            </a:lvl4pPr>
            <a:lvl5pPr marL="2286000" lvl="4" indent="-419100" rtl="0">
              <a:spcBef>
                <a:spcPts val="0"/>
              </a:spcBef>
              <a:spcAft>
                <a:spcPts val="0"/>
              </a:spcAft>
              <a:buClr>
                <a:srgbClr val="FFFFFF"/>
              </a:buClr>
              <a:buSzPts val="3000"/>
              <a:buChar char="▫"/>
              <a:defRPr sz="3000" i="1">
                <a:solidFill>
                  <a:srgbClr val="FFFFFF"/>
                </a:solidFill>
              </a:defRPr>
            </a:lvl5pPr>
            <a:lvl6pPr marL="2743200" lvl="5" indent="-419100" rtl="0">
              <a:spcBef>
                <a:spcPts val="0"/>
              </a:spcBef>
              <a:spcAft>
                <a:spcPts val="0"/>
              </a:spcAft>
              <a:buClr>
                <a:srgbClr val="FFFFFF"/>
              </a:buClr>
              <a:buSzPts val="3000"/>
              <a:buChar char="▫"/>
              <a:defRPr sz="3000" i="1">
                <a:solidFill>
                  <a:srgbClr val="FFFFFF"/>
                </a:solidFill>
              </a:defRPr>
            </a:lvl6pPr>
            <a:lvl7pPr marL="3200400" lvl="6" indent="-419100" rtl="0">
              <a:spcBef>
                <a:spcPts val="0"/>
              </a:spcBef>
              <a:spcAft>
                <a:spcPts val="0"/>
              </a:spcAft>
              <a:buClr>
                <a:srgbClr val="FFFFFF"/>
              </a:buClr>
              <a:buSzPts val="3000"/>
              <a:buChar char="●"/>
              <a:defRPr sz="3000" i="1">
                <a:solidFill>
                  <a:srgbClr val="FFFFFF"/>
                </a:solidFill>
              </a:defRPr>
            </a:lvl7pPr>
            <a:lvl8pPr marL="3657600" lvl="7" indent="-419100" rtl="0">
              <a:spcBef>
                <a:spcPts val="0"/>
              </a:spcBef>
              <a:spcAft>
                <a:spcPts val="0"/>
              </a:spcAft>
              <a:buClr>
                <a:srgbClr val="FFFFFF"/>
              </a:buClr>
              <a:buSzPts val="3000"/>
              <a:buChar char="○"/>
              <a:defRPr sz="3000" i="1">
                <a:solidFill>
                  <a:srgbClr val="FFFFFF"/>
                </a:solidFill>
              </a:defRPr>
            </a:lvl8pPr>
            <a:lvl9pPr marL="4114800" lvl="8" indent="-419100">
              <a:spcBef>
                <a:spcPts val="0"/>
              </a:spcBef>
              <a:spcAft>
                <a:spcPts val="0"/>
              </a:spcAft>
              <a:buClr>
                <a:srgbClr val="FFFFFF"/>
              </a:buClr>
              <a:buSzPts val="3000"/>
              <a:buChar char="■"/>
              <a:defRPr sz="3000" i="1">
                <a:solidFill>
                  <a:srgbClr val="FFFFFF"/>
                </a:solidFill>
              </a:defRPr>
            </a:lvl9pPr>
          </a:lstStyle>
          <a:p>
            <a:endParaRPr/>
          </a:p>
        </p:txBody>
      </p:sp>
      <p:sp>
        <p:nvSpPr>
          <p:cNvPr id="1046" name="Shape 1046"/>
          <p:cNvSpPr txBox="1"/>
          <p:nvPr/>
        </p:nvSpPr>
        <p:spPr>
          <a:xfrm>
            <a:off x="659925" y="414075"/>
            <a:ext cx="752400" cy="6537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12000">
                <a:solidFill>
                  <a:srgbClr val="D3EBD5"/>
                </a:solidFill>
                <a:latin typeface="Dosis"/>
                <a:ea typeface="Dosis"/>
                <a:cs typeface="Dosis"/>
                <a:sym typeface="Dosis"/>
              </a:rPr>
              <a:t>“</a:t>
            </a:r>
            <a:endParaRPr sz="12000">
              <a:solidFill>
                <a:srgbClr val="D3EBD5"/>
              </a:solidFill>
              <a:latin typeface="Dosis"/>
              <a:ea typeface="Dosis"/>
              <a:cs typeface="Dosis"/>
              <a:sym typeface="Dosis"/>
            </a:endParaRPr>
          </a:p>
        </p:txBody>
      </p:sp>
      <p:grpSp>
        <p:nvGrpSpPr>
          <p:cNvPr id="1047" name="Shape 1047"/>
          <p:cNvGrpSpPr/>
          <p:nvPr/>
        </p:nvGrpSpPr>
        <p:grpSpPr>
          <a:xfrm rot="10800000">
            <a:off x="8705367" y="28698"/>
            <a:ext cx="410132" cy="5086302"/>
            <a:chOff x="836200" y="238125"/>
            <a:chExt cx="422425" cy="5238750"/>
          </a:xfrm>
        </p:grpSpPr>
        <p:sp>
          <p:nvSpPr>
            <p:cNvPr id="1048" name="Shape 1048"/>
            <p:cNvSpPr/>
            <p:nvPr/>
          </p:nvSpPr>
          <p:spPr>
            <a:xfrm>
              <a:off x="8362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9" name="Shape 1049"/>
            <p:cNvSpPr/>
            <p:nvPr/>
          </p:nvSpPr>
          <p:spPr>
            <a:xfrm>
              <a:off x="8362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0" name="Shape 1050"/>
            <p:cNvSpPr/>
            <p:nvPr/>
          </p:nvSpPr>
          <p:spPr>
            <a:xfrm>
              <a:off x="8362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1" name="Shape 1051"/>
            <p:cNvSpPr/>
            <p:nvPr/>
          </p:nvSpPr>
          <p:spPr>
            <a:xfrm>
              <a:off x="8362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2" name="Shape 1052"/>
            <p:cNvSpPr/>
            <p:nvPr/>
          </p:nvSpPr>
          <p:spPr>
            <a:xfrm>
              <a:off x="8362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3" name="Shape 1053"/>
            <p:cNvSpPr/>
            <p:nvPr/>
          </p:nvSpPr>
          <p:spPr>
            <a:xfrm>
              <a:off x="8362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4" name="Shape 1054"/>
            <p:cNvSpPr/>
            <p:nvPr/>
          </p:nvSpPr>
          <p:spPr>
            <a:xfrm>
              <a:off x="8362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5" name="Shape 1055"/>
            <p:cNvSpPr/>
            <p:nvPr/>
          </p:nvSpPr>
          <p:spPr>
            <a:xfrm>
              <a:off x="8362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6" name="Shape 1056"/>
            <p:cNvSpPr/>
            <p:nvPr/>
          </p:nvSpPr>
          <p:spPr>
            <a:xfrm>
              <a:off x="8362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7" name="Shape 1057"/>
            <p:cNvSpPr/>
            <p:nvPr/>
          </p:nvSpPr>
          <p:spPr>
            <a:xfrm>
              <a:off x="8362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8" name="Shape 1058"/>
            <p:cNvSpPr/>
            <p:nvPr/>
          </p:nvSpPr>
          <p:spPr>
            <a:xfrm>
              <a:off x="8362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9" name="Shape 1059"/>
            <p:cNvSpPr/>
            <p:nvPr/>
          </p:nvSpPr>
          <p:spPr>
            <a:xfrm>
              <a:off x="8362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0" name="Shape 1060"/>
            <p:cNvSpPr/>
            <p:nvPr/>
          </p:nvSpPr>
          <p:spPr>
            <a:xfrm>
              <a:off x="8362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1" name="Shape 1061"/>
            <p:cNvSpPr/>
            <p:nvPr/>
          </p:nvSpPr>
          <p:spPr>
            <a:xfrm>
              <a:off x="8362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2" name="Shape 1062"/>
            <p:cNvSpPr/>
            <p:nvPr/>
          </p:nvSpPr>
          <p:spPr>
            <a:xfrm>
              <a:off x="8362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3" name="Shape 1063"/>
            <p:cNvSpPr/>
            <p:nvPr/>
          </p:nvSpPr>
          <p:spPr>
            <a:xfrm>
              <a:off x="8362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4" name="Shape 1064"/>
            <p:cNvSpPr/>
            <p:nvPr/>
          </p:nvSpPr>
          <p:spPr>
            <a:xfrm>
              <a:off x="8362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5" name="Shape 1065"/>
            <p:cNvSpPr/>
            <p:nvPr/>
          </p:nvSpPr>
          <p:spPr>
            <a:xfrm>
              <a:off x="8362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6" name="Shape 1066"/>
            <p:cNvSpPr/>
            <p:nvPr/>
          </p:nvSpPr>
          <p:spPr>
            <a:xfrm>
              <a:off x="8362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7" name="Shape 1067"/>
            <p:cNvSpPr/>
            <p:nvPr/>
          </p:nvSpPr>
          <p:spPr>
            <a:xfrm>
              <a:off x="8362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8" name="Shape 1068"/>
            <p:cNvSpPr/>
            <p:nvPr/>
          </p:nvSpPr>
          <p:spPr>
            <a:xfrm>
              <a:off x="8362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9" name="Shape 1069"/>
            <p:cNvSpPr/>
            <p:nvPr/>
          </p:nvSpPr>
          <p:spPr>
            <a:xfrm>
              <a:off x="8362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0" name="Shape 1070"/>
            <p:cNvSpPr/>
            <p:nvPr/>
          </p:nvSpPr>
          <p:spPr>
            <a:xfrm>
              <a:off x="8362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1" name="Shape 1071"/>
            <p:cNvSpPr/>
            <p:nvPr/>
          </p:nvSpPr>
          <p:spPr>
            <a:xfrm>
              <a:off x="8362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2" name="Shape 1072"/>
            <p:cNvSpPr/>
            <p:nvPr/>
          </p:nvSpPr>
          <p:spPr>
            <a:xfrm>
              <a:off x="8362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3" name="Shape 1073"/>
            <p:cNvSpPr/>
            <p:nvPr/>
          </p:nvSpPr>
          <p:spPr>
            <a:xfrm>
              <a:off x="8362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4" name="Shape 1074"/>
            <p:cNvSpPr/>
            <p:nvPr/>
          </p:nvSpPr>
          <p:spPr>
            <a:xfrm>
              <a:off x="8362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5" name="Shape 1075"/>
            <p:cNvSpPr/>
            <p:nvPr/>
          </p:nvSpPr>
          <p:spPr>
            <a:xfrm>
              <a:off x="8362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6" name="Shape 1076"/>
            <p:cNvSpPr/>
            <p:nvPr/>
          </p:nvSpPr>
          <p:spPr>
            <a:xfrm>
              <a:off x="8362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7" name="Shape 1077"/>
            <p:cNvSpPr/>
            <p:nvPr/>
          </p:nvSpPr>
          <p:spPr>
            <a:xfrm>
              <a:off x="8362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8" name="Shape 1078"/>
            <p:cNvSpPr/>
            <p:nvPr/>
          </p:nvSpPr>
          <p:spPr>
            <a:xfrm>
              <a:off x="8362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9" name="Shape 1079"/>
            <p:cNvSpPr/>
            <p:nvPr/>
          </p:nvSpPr>
          <p:spPr>
            <a:xfrm>
              <a:off x="8362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0" name="Shape 1080"/>
            <p:cNvSpPr/>
            <p:nvPr/>
          </p:nvSpPr>
          <p:spPr>
            <a:xfrm>
              <a:off x="8362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1" name="Shape 1081"/>
            <p:cNvSpPr/>
            <p:nvPr/>
          </p:nvSpPr>
          <p:spPr>
            <a:xfrm>
              <a:off x="8362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2" name="Shape 1082"/>
            <p:cNvSpPr/>
            <p:nvPr/>
          </p:nvSpPr>
          <p:spPr>
            <a:xfrm>
              <a:off x="8362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3" name="Shape 1083"/>
            <p:cNvSpPr/>
            <p:nvPr/>
          </p:nvSpPr>
          <p:spPr>
            <a:xfrm>
              <a:off x="9867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4" name="Shape 1084"/>
            <p:cNvSpPr/>
            <p:nvPr/>
          </p:nvSpPr>
          <p:spPr>
            <a:xfrm>
              <a:off x="986700"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5" name="Shape 1085"/>
            <p:cNvSpPr/>
            <p:nvPr/>
          </p:nvSpPr>
          <p:spPr>
            <a:xfrm>
              <a:off x="986700"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6" name="Shape 1086"/>
            <p:cNvSpPr/>
            <p:nvPr/>
          </p:nvSpPr>
          <p:spPr>
            <a:xfrm>
              <a:off x="98670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7" name="Shape 1087"/>
            <p:cNvSpPr/>
            <p:nvPr/>
          </p:nvSpPr>
          <p:spPr>
            <a:xfrm>
              <a:off x="9867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8" name="Shape 1088"/>
            <p:cNvSpPr/>
            <p:nvPr/>
          </p:nvSpPr>
          <p:spPr>
            <a:xfrm>
              <a:off x="98670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9" name="Shape 1089"/>
            <p:cNvSpPr/>
            <p:nvPr/>
          </p:nvSpPr>
          <p:spPr>
            <a:xfrm>
              <a:off x="986700"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0" name="Shape 1090"/>
            <p:cNvSpPr/>
            <p:nvPr/>
          </p:nvSpPr>
          <p:spPr>
            <a:xfrm>
              <a:off x="986700"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1" name="Shape 1091"/>
            <p:cNvSpPr/>
            <p:nvPr/>
          </p:nvSpPr>
          <p:spPr>
            <a:xfrm>
              <a:off x="98670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2" name="Shape 1092"/>
            <p:cNvSpPr/>
            <p:nvPr/>
          </p:nvSpPr>
          <p:spPr>
            <a:xfrm>
              <a:off x="986700"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3" name="Shape 1093"/>
            <p:cNvSpPr/>
            <p:nvPr/>
          </p:nvSpPr>
          <p:spPr>
            <a:xfrm>
              <a:off x="9867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4" name="Shape 1094"/>
            <p:cNvSpPr/>
            <p:nvPr/>
          </p:nvSpPr>
          <p:spPr>
            <a:xfrm>
              <a:off x="986700"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5" name="Shape 1095"/>
            <p:cNvSpPr/>
            <p:nvPr/>
          </p:nvSpPr>
          <p:spPr>
            <a:xfrm>
              <a:off x="98670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6" name="Shape 1096"/>
            <p:cNvSpPr/>
            <p:nvPr/>
          </p:nvSpPr>
          <p:spPr>
            <a:xfrm>
              <a:off x="986700"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7" name="Shape 1097"/>
            <p:cNvSpPr/>
            <p:nvPr/>
          </p:nvSpPr>
          <p:spPr>
            <a:xfrm>
              <a:off x="9867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8" name="Shape 1098"/>
            <p:cNvSpPr/>
            <p:nvPr/>
          </p:nvSpPr>
          <p:spPr>
            <a:xfrm>
              <a:off x="986700"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9" name="Shape 1099"/>
            <p:cNvSpPr/>
            <p:nvPr/>
          </p:nvSpPr>
          <p:spPr>
            <a:xfrm>
              <a:off x="986700"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0" name="Shape 1100"/>
            <p:cNvSpPr/>
            <p:nvPr/>
          </p:nvSpPr>
          <p:spPr>
            <a:xfrm>
              <a:off x="98670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1" name="Shape 1101"/>
            <p:cNvSpPr/>
            <p:nvPr/>
          </p:nvSpPr>
          <p:spPr>
            <a:xfrm>
              <a:off x="9867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2" name="Shape 1102"/>
            <p:cNvSpPr/>
            <p:nvPr/>
          </p:nvSpPr>
          <p:spPr>
            <a:xfrm>
              <a:off x="9867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3" name="Shape 1103"/>
            <p:cNvSpPr/>
            <p:nvPr/>
          </p:nvSpPr>
          <p:spPr>
            <a:xfrm>
              <a:off x="986700"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4" name="Shape 1104"/>
            <p:cNvSpPr/>
            <p:nvPr/>
          </p:nvSpPr>
          <p:spPr>
            <a:xfrm>
              <a:off x="98670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5" name="Shape 1105"/>
            <p:cNvSpPr/>
            <p:nvPr/>
          </p:nvSpPr>
          <p:spPr>
            <a:xfrm>
              <a:off x="98670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6" name="Shape 1106"/>
            <p:cNvSpPr/>
            <p:nvPr/>
          </p:nvSpPr>
          <p:spPr>
            <a:xfrm>
              <a:off x="11372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7" name="Shape 1107"/>
            <p:cNvSpPr/>
            <p:nvPr/>
          </p:nvSpPr>
          <p:spPr>
            <a:xfrm>
              <a:off x="11372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8" name="Shape 1108"/>
            <p:cNvSpPr/>
            <p:nvPr/>
          </p:nvSpPr>
          <p:spPr>
            <a:xfrm>
              <a:off x="11372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9" name="Shape 1109"/>
            <p:cNvSpPr/>
            <p:nvPr/>
          </p:nvSpPr>
          <p:spPr>
            <a:xfrm>
              <a:off x="11372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0" name="Shape 1110"/>
            <p:cNvSpPr/>
            <p:nvPr/>
          </p:nvSpPr>
          <p:spPr>
            <a:xfrm>
              <a:off x="11372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1" name="Shape 1111"/>
            <p:cNvSpPr/>
            <p:nvPr/>
          </p:nvSpPr>
          <p:spPr>
            <a:xfrm>
              <a:off x="11372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2" name="Shape 1112"/>
            <p:cNvSpPr/>
            <p:nvPr/>
          </p:nvSpPr>
          <p:spPr>
            <a:xfrm>
              <a:off x="11372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3" name="Shape 1113"/>
            <p:cNvSpPr/>
            <p:nvPr/>
          </p:nvSpPr>
          <p:spPr>
            <a:xfrm>
              <a:off x="11372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4" name="Shape 1114"/>
            <p:cNvSpPr/>
            <p:nvPr/>
          </p:nvSpPr>
          <p:spPr>
            <a:xfrm>
              <a:off x="11372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5" name="Shape 1115"/>
            <p:cNvSpPr/>
            <p:nvPr/>
          </p:nvSpPr>
          <p:spPr>
            <a:xfrm>
              <a:off x="11372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6" name="Shape 1116"/>
            <p:cNvSpPr/>
            <p:nvPr/>
          </p:nvSpPr>
          <p:spPr>
            <a:xfrm>
              <a:off x="11372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7" name="Shape 1117"/>
            <p:cNvSpPr/>
            <p:nvPr/>
          </p:nvSpPr>
          <p:spPr>
            <a:xfrm>
              <a:off x="11372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8" name="Shape 1118"/>
            <p:cNvSpPr/>
            <p:nvPr/>
          </p:nvSpPr>
          <p:spPr>
            <a:xfrm>
              <a:off x="11372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9" name="Shape 1119"/>
            <p:cNvSpPr/>
            <p:nvPr/>
          </p:nvSpPr>
          <p:spPr>
            <a:xfrm>
              <a:off x="11372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0" name="Shape 1120"/>
            <p:cNvSpPr/>
            <p:nvPr/>
          </p:nvSpPr>
          <p:spPr>
            <a:xfrm>
              <a:off x="11372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1" name="Shape 1121"/>
            <p:cNvSpPr/>
            <p:nvPr/>
          </p:nvSpPr>
          <p:spPr>
            <a:xfrm>
              <a:off x="11372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2" name="Shape 1122"/>
            <p:cNvSpPr/>
            <p:nvPr/>
          </p:nvSpPr>
          <p:spPr>
            <a:xfrm>
              <a:off x="11372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3" name="Shape 1123"/>
            <p:cNvSpPr/>
            <p:nvPr/>
          </p:nvSpPr>
          <p:spPr>
            <a:xfrm>
              <a:off x="11372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4" name="Shape 1124"/>
            <p:cNvSpPr/>
            <p:nvPr/>
          </p:nvSpPr>
          <p:spPr>
            <a:xfrm>
              <a:off x="11372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5" name="Shape 1125"/>
            <p:cNvSpPr/>
            <p:nvPr/>
          </p:nvSpPr>
          <p:spPr>
            <a:xfrm>
              <a:off x="11372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6" name="Shape 1126"/>
            <p:cNvSpPr/>
            <p:nvPr/>
          </p:nvSpPr>
          <p:spPr>
            <a:xfrm>
              <a:off x="11372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7" name="Shape 1127"/>
            <p:cNvSpPr/>
            <p:nvPr/>
          </p:nvSpPr>
          <p:spPr>
            <a:xfrm>
              <a:off x="11372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28" name="Shape 1128"/>
          <p:cNvGrpSpPr/>
          <p:nvPr/>
        </p:nvGrpSpPr>
        <p:grpSpPr>
          <a:xfrm rot="10800000">
            <a:off x="6659535" y="28698"/>
            <a:ext cx="2309844" cy="5086302"/>
            <a:chOff x="986700" y="238125"/>
            <a:chExt cx="2379075" cy="5238750"/>
          </a:xfrm>
        </p:grpSpPr>
        <p:sp>
          <p:nvSpPr>
            <p:cNvPr id="1129" name="Shape 1129"/>
            <p:cNvSpPr/>
            <p:nvPr/>
          </p:nvSpPr>
          <p:spPr>
            <a:xfrm>
              <a:off x="98670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0" name="Shape 1130"/>
            <p:cNvSpPr/>
            <p:nvPr/>
          </p:nvSpPr>
          <p:spPr>
            <a:xfrm>
              <a:off x="98670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1" name="Shape 1131"/>
            <p:cNvSpPr/>
            <p:nvPr/>
          </p:nvSpPr>
          <p:spPr>
            <a:xfrm>
              <a:off x="9867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2" name="Shape 1132"/>
            <p:cNvSpPr/>
            <p:nvPr/>
          </p:nvSpPr>
          <p:spPr>
            <a:xfrm>
              <a:off x="986700"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3" name="Shape 1133"/>
            <p:cNvSpPr/>
            <p:nvPr/>
          </p:nvSpPr>
          <p:spPr>
            <a:xfrm>
              <a:off x="986700"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4" name="Shape 1134"/>
            <p:cNvSpPr/>
            <p:nvPr/>
          </p:nvSpPr>
          <p:spPr>
            <a:xfrm>
              <a:off x="9867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5" name="Shape 1135"/>
            <p:cNvSpPr/>
            <p:nvPr/>
          </p:nvSpPr>
          <p:spPr>
            <a:xfrm>
              <a:off x="986700"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6" name="Shape 1136"/>
            <p:cNvSpPr/>
            <p:nvPr/>
          </p:nvSpPr>
          <p:spPr>
            <a:xfrm>
              <a:off x="986700"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7" name="Shape 1137"/>
            <p:cNvSpPr/>
            <p:nvPr/>
          </p:nvSpPr>
          <p:spPr>
            <a:xfrm>
              <a:off x="986700"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8" name="Shape 1138"/>
            <p:cNvSpPr/>
            <p:nvPr/>
          </p:nvSpPr>
          <p:spPr>
            <a:xfrm>
              <a:off x="986700"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9" name="Shape 1139"/>
            <p:cNvSpPr/>
            <p:nvPr/>
          </p:nvSpPr>
          <p:spPr>
            <a:xfrm>
              <a:off x="986700"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0" name="Shape 1140"/>
            <p:cNvSpPr/>
            <p:nvPr/>
          </p:nvSpPr>
          <p:spPr>
            <a:xfrm>
              <a:off x="9867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1" name="Shape 1141"/>
            <p:cNvSpPr/>
            <p:nvPr/>
          </p:nvSpPr>
          <p:spPr>
            <a:xfrm>
              <a:off x="11372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2" name="Shape 1142"/>
            <p:cNvSpPr/>
            <p:nvPr/>
          </p:nvSpPr>
          <p:spPr>
            <a:xfrm>
              <a:off x="11372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3" name="Shape 1143"/>
            <p:cNvSpPr/>
            <p:nvPr/>
          </p:nvSpPr>
          <p:spPr>
            <a:xfrm>
              <a:off x="11372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4" name="Shape 1144"/>
            <p:cNvSpPr/>
            <p:nvPr/>
          </p:nvSpPr>
          <p:spPr>
            <a:xfrm>
              <a:off x="11372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5" name="Shape 1145"/>
            <p:cNvSpPr/>
            <p:nvPr/>
          </p:nvSpPr>
          <p:spPr>
            <a:xfrm>
              <a:off x="11372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6" name="Shape 1146"/>
            <p:cNvSpPr/>
            <p:nvPr/>
          </p:nvSpPr>
          <p:spPr>
            <a:xfrm>
              <a:off x="11372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7" name="Shape 1147"/>
            <p:cNvSpPr/>
            <p:nvPr/>
          </p:nvSpPr>
          <p:spPr>
            <a:xfrm>
              <a:off x="11372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8" name="Shape 1148"/>
            <p:cNvSpPr/>
            <p:nvPr/>
          </p:nvSpPr>
          <p:spPr>
            <a:xfrm>
              <a:off x="11372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9" name="Shape 1149"/>
            <p:cNvSpPr/>
            <p:nvPr/>
          </p:nvSpPr>
          <p:spPr>
            <a:xfrm>
              <a:off x="11372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0" name="Shape 1150"/>
            <p:cNvSpPr/>
            <p:nvPr/>
          </p:nvSpPr>
          <p:spPr>
            <a:xfrm>
              <a:off x="11372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1" name="Shape 1151"/>
            <p:cNvSpPr/>
            <p:nvPr/>
          </p:nvSpPr>
          <p:spPr>
            <a:xfrm>
              <a:off x="11372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2" name="Shape 1152"/>
            <p:cNvSpPr/>
            <p:nvPr/>
          </p:nvSpPr>
          <p:spPr>
            <a:xfrm>
              <a:off x="11372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3" name="Shape 1153"/>
            <p:cNvSpPr/>
            <p:nvPr/>
          </p:nvSpPr>
          <p:spPr>
            <a:xfrm>
              <a:off x="11372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4" name="Shape 1154"/>
            <p:cNvSpPr/>
            <p:nvPr/>
          </p:nvSpPr>
          <p:spPr>
            <a:xfrm>
              <a:off x="12877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5" name="Shape 1155"/>
            <p:cNvSpPr/>
            <p:nvPr/>
          </p:nvSpPr>
          <p:spPr>
            <a:xfrm>
              <a:off x="12877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6" name="Shape 1156"/>
            <p:cNvSpPr/>
            <p:nvPr/>
          </p:nvSpPr>
          <p:spPr>
            <a:xfrm>
              <a:off x="12877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7" name="Shape 1157"/>
            <p:cNvSpPr/>
            <p:nvPr/>
          </p:nvSpPr>
          <p:spPr>
            <a:xfrm>
              <a:off x="12877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8" name="Shape 1158"/>
            <p:cNvSpPr/>
            <p:nvPr/>
          </p:nvSpPr>
          <p:spPr>
            <a:xfrm>
              <a:off x="128772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9" name="Shape 1159"/>
            <p:cNvSpPr/>
            <p:nvPr/>
          </p:nvSpPr>
          <p:spPr>
            <a:xfrm>
              <a:off x="12877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0" name="Shape 1160"/>
            <p:cNvSpPr/>
            <p:nvPr/>
          </p:nvSpPr>
          <p:spPr>
            <a:xfrm>
              <a:off x="12877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1" name="Shape 1161"/>
            <p:cNvSpPr/>
            <p:nvPr/>
          </p:nvSpPr>
          <p:spPr>
            <a:xfrm>
              <a:off x="12877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2" name="Shape 1162"/>
            <p:cNvSpPr/>
            <p:nvPr/>
          </p:nvSpPr>
          <p:spPr>
            <a:xfrm>
              <a:off x="12877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3" name="Shape 1163"/>
            <p:cNvSpPr/>
            <p:nvPr/>
          </p:nvSpPr>
          <p:spPr>
            <a:xfrm>
              <a:off x="12877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4" name="Shape 1164"/>
            <p:cNvSpPr/>
            <p:nvPr/>
          </p:nvSpPr>
          <p:spPr>
            <a:xfrm>
              <a:off x="12877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5" name="Shape 1165"/>
            <p:cNvSpPr/>
            <p:nvPr/>
          </p:nvSpPr>
          <p:spPr>
            <a:xfrm>
              <a:off x="12877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6" name="Shape 1166"/>
            <p:cNvSpPr/>
            <p:nvPr/>
          </p:nvSpPr>
          <p:spPr>
            <a:xfrm>
              <a:off x="12877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7" name="Shape 1167"/>
            <p:cNvSpPr/>
            <p:nvPr/>
          </p:nvSpPr>
          <p:spPr>
            <a:xfrm>
              <a:off x="12877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8" name="Shape 1168"/>
            <p:cNvSpPr/>
            <p:nvPr/>
          </p:nvSpPr>
          <p:spPr>
            <a:xfrm>
              <a:off x="12877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9" name="Shape 1169"/>
            <p:cNvSpPr/>
            <p:nvPr/>
          </p:nvSpPr>
          <p:spPr>
            <a:xfrm>
              <a:off x="12877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0" name="Shape 1170"/>
            <p:cNvSpPr/>
            <p:nvPr/>
          </p:nvSpPr>
          <p:spPr>
            <a:xfrm>
              <a:off x="12877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1" name="Shape 1171"/>
            <p:cNvSpPr/>
            <p:nvPr/>
          </p:nvSpPr>
          <p:spPr>
            <a:xfrm>
              <a:off x="12877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2" name="Shape 1172"/>
            <p:cNvSpPr/>
            <p:nvPr/>
          </p:nvSpPr>
          <p:spPr>
            <a:xfrm>
              <a:off x="12877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3" name="Shape 1173"/>
            <p:cNvSpPr/>
            <p:nvPr/>
          </p:nvSpPr>
          <p:spPr>
            <a:xfrm>
              <a:off x="128772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4" name="Shape 1174"/>
            <p:cNvSpPr/>
            <p:nvPr/>
          </p:nvSpPr>
          <p:spPr>
            <a:xfrm>
              <a:off x="14382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5" name="Shape 1175"/>
            <p:cNvSpPr/>
            <p:nvPr/>
          </p:nvSpPr>
          <p:spPr>
            <a:xfrm>
              <a:off x="14382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6" name="Shape 1176"/>
            <p:cNvSpPr/>
            <p:nvPr/>
          </p:nvSpPr>
          <p:spPr>
            <a:xfrm>
              <a:off x="14382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7" name="Shape 1177"/>
            <p:cNvSpPr/>
            <p:nvPr/>
          </p:nvSpPr>
          <p:spPr>
            <a:xfrm>
              <a:off x="14382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8" name="Shape 1178"/>
            <p:cNvSpPr/>
            <p:nvPr/>
          </p:nvSpPr>
          <p:spPr>
            <a:xfrm>
              <a:off x="14382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9" name="Shape 1179"/>
            <p:cNvSpPr/>
            <p:nvPr/>
          </p:nvSpPr>
          <p:spPr>
            <a:xfrm>
              <a:off x="14382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0" name="Shape 1180"/>
            <p:cNvSpPr/>
            <p:nvPr/>
          </p:nvSpPr>
          <p:spPr>
            <a:xfrm>
              <a:off x="14382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1" name="Shape 1181"/>
            <p:cNvSpPr/>
            <p:nvPr/>
          </p:nvSpPr>
          <p:spPr>
            <a:xfrm>
              <a:off x="14382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2" name="Shape 1182"/>
            <p:cNvSpPr/>
            <p:nvPr/>
          </p:nvSpPr>
          <p:spPr>
            <a:xfrm>
              <a:off x="14382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3" name="Shape 1183"/>
            <p:cNvSpPr/>
            <p:nvPr/>
          </p:nvSpPr>
          <p:spPr>
            <a:xfrm>
              <a:off x="14382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4" name="Shape 1184"/>
            <p:cNvSpPr/>
            <p:nvPr/>
          </p:nvSpPr>
          <p:spPr>
            <a:xfrm>
              <a:off x="14382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5" name="Shape 1185"/>
            <p:cNvSpPr/>
            <p:nvPr/>
          </p:nvSpPr>
          <p:spPr>
            <a:xfrm>
              <a:off x="14382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6" name="Shape 1186"/>
            <p:cNvSpPr/>
            <p:nvPr/>
          </p:nvSpPr>
          <p:spPr>
            <a:xfrm>
              <a:off x="14382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7" name="Shape 1187"/>
            <p:cNvSpPr/>
            <p:nvPr/>
          </p:nvSpPr>
          <p:spPr>
            <a:xfrm>
              <a:off x="14382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8" name="Shape 1188"/>
            <p:cNvSpPr/>
            <p:nvPr/>
          </p:nvSpPr>
          <p:spPr>
            <a:xfrm>
              <a:off x="14382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9" name="Shape 1189"/>
            <p:cNvSpPr/>
            <p:nvPr/>
          </p:nvSpPr>
          <p:spPr>
            <a:xfrm>
              <a:off x="14382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0" name="Shape 1190"/>
            <p:cNvSpPr/>
            <p:nvPr/>
          </p:nvSpPr>
          <p:spPr>
            <a:xfrm>
              <a:off x="14382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1" name="Shape 1191"/>
            <p:cNvSpPr/>
            <p:nvPr/>
          </p:nvSpPr>
          <p:spPr>
            <a:xfrm>
              <a:off x="14382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2" name="Shape 1192"/>
            <p:cNvSpPr/>
            <p:nvPr/>
          </p:nvSpPr>
          <p:spPr>
            <a:xfrm>
              <a:off x="14382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3" name="Shape 1193"/>
            <p:cNvSpPr/>
            <p:nvPr/>
          </p:nvSpPr>
          <p:spPr>
            <a:xfrm>
              <a:off x="14382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4" name="Shape 1194"/>
            <p:cNvSpPr/>
            <p:nvPr/>
          </p:nvSpPr>
          <p:spPr>
            <a:xfrm>
              <a:off x="14382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5" name="Shape 1195"/>
            <p:cNvSpPr/>
            <p:nvPr/>
          </p:nvSpPr>
          <p:spPr>
            <a:xfrm>
              <a:off x="14382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6" name="Shape 1196"/>
            <p:cNvSpPr/>
            <p:nvPr/>
          </p:nvSpPr>
          <p:spPr>
            <a:xfrm>
              <a:off x="14382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7" name="Shape 1197"/>
            <p:cNvSpPr/>
            <p:nvPr/>
          </p:nvSpPr>
          <p:spPr>
            <a:xfrm>
              <a:off x="14382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8" name="Shape 1198"/>
            <p:cNvSpPr/>
            <p:nvPr/>
          </p:nvSpPr>
          <p:spPr>
            <a:xfrm>
              <a:off x="14382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9" name="Shape 1199"/>
            <p:cNvSpPr/>
            <p:nvPr/>
          </p:nvSpPr>
          <p:spPr>
            <a:xfrm>
              <a:off x="14382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0" name="Shape 1200"/>
            <p:cNvSpPr/>
            <p:nvPr/>
          </p:nvSpPr>
          <p:spPr>
            <a:xfrm>
              <a:off x="14382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1" name="Shape 1201"/>
            <p:cNvSpPr/>
            <p:nvPr/>
          </p:nvSpPr>
          <p:spPr>
            <a:xfrm>
              <a:off x="14382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2" name="Shape 1202"/>
            <p:cNvSpPr/>
            <p:nvPr/>
          </p:nvSpPr>
          <p:spPr>
            <a:xfrm>
              <a:off x="14382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3" name="Shape 1203"/>
            <p:cNvSpPr/>
            <p:nvPr/>
          </p:nvSpPr>
          <p:spPr>
            <a:xfrm>
              <a:off x="14382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4" name="Shape 1204"/>
            <p:cNvSpPr/>
            <p:nvPr/>
          </p:nvSpPr>
          <p:spPr>
            <a:xfrm>
              <a:off x="14382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5" name="Shape 1205"/>
            <p:cNvSpPr/>
            <p:nvPr/>
          </p:nvSpPr>
          <p:spPr>
            <a:xfrm>
              <a:off x="15887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6" name="Shape 1206"/>
            <p:cNvSpPr/>
            <p:nvPr/>
          </p:nvSpPr>
          <p:spPr>
            <a:xfrm>
              <a:off x="15887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7" name="Shape 1207"/>
            <p:cNvSpPr/>
            <p:nvPr/>
          </p:nvSpPr>
          <p:spPr>
            <a:xfrm>
              <a:off x="15887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8" name="Shape 1208"/>
            <p:cNvSpPr/>
            <p:nvPr/>
          </p:nvSpPr>
          <p:spPr>
            <a:xfrm>
              <a:off x="15887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9" name="Shape 1209"/>
            <p:cNvSpPr/>
            <p:nvPr/>
          </p:nvSpPr>
          <p:spPr>
            <a:xfrm>
              <a:off x="15887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0" name="Shape 1210"/>
            <p:cNvSpPr/>
            <p:nvPr/>
          </p:nvSpPr>
          <p:spPr>
            <a:xfrm>
              <a:off x="15887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1" name="Shape 1211"/>
            <p:cNvSpPr/>
            <p:nvPr/>
          </p:nvSpPr>
          <p:spPr>
            <a:xfrm>
              <a:off x="15887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2" name="Shape 1212"/>
            <p:cNvSpPr/>
            <p:nvPr/>
          </p:nvSpPr>
          <p:spPr>
            <a:xfrm>
              <a:off x="15887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3" name="Shape 1213"/>
            <p:cNvSpPr/>
            <p:nvPr/>
          </p:nvSpPr>
          <p:spPr>
            <a:xfrm>
              <a:off x="15887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4" name="Shape 1214"/>
            <p:cNvSpPr/>
            <p:nvPr/>
          </p:nvSpPr>
          <p:spPr>
            <a:xfrm>
              <a:off x="15887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5" name="Shape 1215"/>
            <p:cNvSpPr/>
            <p:nvPr/>
          </p:nvSpPr>
          <p:spPr>
            <a:xfrm>
              <a:off x="15887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6" name="Shape 1216"/>
            <p:cNvSpPr/>
            <p:nvPr/>
          </p:nvSpPr>
          <p:spPr>
            <a:xfrm>
              <a:off x="15887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7" name="Shape 1217"/>
            <p:cNvSpPr/>
            <p:nvPr/>
          </p:nvSpPr>
          <p:spPr>
            <a:xfrm>
              <a:off x="15887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8" name="Shape 1218"/>
            <p:cNvSpPr/>
            <p:nvPr/>
          </p:nvSpPr>
          <p:spPr>
            <a:xfrm>
              <a:off x="15887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9" name="Shape 1219"/>
            <p:cNvSpPr/>
            <p:nvPr/>
          </p:nvSpPr>
          <p:spPr>
            <a:xfrm>
              <a:off x="15887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0" name="Shape 1220"/>
            <p:cNvSpPr/>
            <p:nvPr/>
          </p:nvSpPr>
          <p:spPr>
            <a:xfrm>
              <a:off x="15887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1" name="Shape 1221"/>
            <p:cNvSpPr/>
            <p:nvPr/>
          </p:nvSpPr>
          <p:spPr>
            <a:xfrm>
              <a:off x="15887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2" name="Shape 1222"/>
            <p:cNvSpPr/>
            <p:nvPr/>
          </p:nvSpPr>
          <p:spPr>
            <a:xfrm>
              <a:off x="15887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3" name="Shape 1223"/>
            <p:cNvSpPr/>
            <p:nvPr/>
          </p:nvSpPr>
          <p:spPr>
            <a:xfrm>
              <a:off x="15887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4" name="Shape 1224"/>
            <p:cNvSpPr/>
            <p:nvPr/>
          </p:nvSpPr>
          <p:spPr>
            <a:xfrm>
              <a:off x="17392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5" name="Shape 1225"/>
            <p:cNvSpPr/>
            <p:nvPr/>
          </p:nvSpPr>
          <p:spPr>
            <a:xfrm>
              <a:off x="17392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6" name="Shape 1226"/>
            <p:cNvSpPr/>
            <p:nvPr/>
          </p:nvSpPr>
          <p:spPr>
            <a:xfrm>
              <a:off x="17392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7" name="Shape 1227"/>
            <p:cNvSpPr/>
            <p:nvPr/>
          </p:nvSpPr>
          <p:spPr>
            <a:xfrm>
              <a:off x="17392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8" name="Shape 1228"/>
            <p:cNvSpPr/>
            <p:nvPr/>
          </p:nvSpPr>
          <p:spPr>
            <a:xfrm>
              <a:off x="17392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9" name="Shape 1229"/>
            <p:cNvSpPr/>
            <p:nvPr/>
          </p:nvSpPr>
          <p:spPr>
            <a:xfrm>
              <a:off x="17392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0" name="Shape 1230"/>
            <p:cNvSpPr/>
            <p:nvPr/>
          </p:nvSpPr>
          <p:spPr>
            <a:xfrm>
              <a:off x="17392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1" name="Shape 1231"/>
            <p:cNvSpPr/>
            <p:nvPr/>
          </p:nvSpPr>
          <p:spPr>
            <a:xfrm>
              <a:off x="17392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2" name="Shape 1232"/>
            <p:cNvSpPr/>
            <p:nvPr/>
          </p:nvSpPr>
          <p:spPr>
            <a:xfrm>
              <a:off x="17392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3" name="Shape 1233"/>
            <p:cNvSpPr/>
            <p:nvPr/>
          </p:nvSpPr>
          <p:spPr>
            <a:xfrm>
              <a:off x="17392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4" name="Shape 1234"/>
            <p:cNvSpPr/>
            <p:nvPr/>
          </p:nvSpPr>
          <p:spPr>
            <a:xfrm>
              <a:off x="17392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5" name="Shape 1235"/>
            <p:cNvSpPr/>
            <p:nvPr/>
          </p:nvSpPr>
          <p:spPr>
            <a:xfrm>
              <a:off x="18897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6" name="Shape 1236"/>
            <p:cNvSpPr/>
            <p:nvPr/>
          </p:nvSpPr>
          <p:spPr>
            <a:xfrm>
              <a:off x="188975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7" name="Shape 1237"/>
            <p:cNvSpPr/>
            <p:nvPr/>
          </p:nvSpPr>
          <p:spPr>
            <a:xfrm>
              <a:off x="188975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8" name="Shape 1238"/>
            <p:cNvSpPr/>
            <p:nvPr/>
          </p:nvSpPr>
          <p:spPr>
            <a:xfrm>
              <a:off x="18897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9" name="Shape 1239"/>
            <p:cNvSpPr/>
            <p:nvPr/>
          </p:nvSpPr>
          <p:spPr>
            <a:xfrm>
              <a:off x="18897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0" name="Shape 1240"/>
            <p:cNvSpPr/>
            <p:nvPr/>
          </p:nvSpPr>
          <p:spPr>
            <a:xfrm>
              <a:off x="204027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1" name="Shape 1241"/>
            <p:cNvSpPr/>
            <p:nvPr/>
          </p:nvSpPr>
          <p:spPr>
            <a:xfrm>
              <a:off x="204027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2" name="Shape 1242"/>
            <p:cNvSpPr/>
            <p:nvPr/>
          </p:nvSpPr>
          <p:spPr>
            <a:xfrm>
              <a:off x="204027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3" name="Shape 1243"/>
            <p:cNvSpPr/>
            <p:nvPr/>
          </p:nvSpPr>
          <p:spPr>
            <a:xfrm>
              <a:off x="21907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4" name="Shape 1244"/>
            <p:cNvSpPr/>
            <p:nvPr/>
          </p:nvSpPr>
          <p:spPr>
            <a:xfrm>
              <a:off x="23413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5" name="Shape 1245"/>
            <p:cNvSpPr/>
            <p:nvPr/>
          </p:nvSpPr>
          <p:spPr>
            <a:xfrm>
              <a:off x="26423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6" name="Shape 1246"/>
            <p:cNvSpPr/>
            <p:nvPr/>
          </p:nvSpPr>
          <p:spPr>
            <a:xfrm>
              <a:off x="26423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7" name="Shape 1247"/>
            <p:cNvSpPr/>
            <p:nvPr/>
          </p:nvSpPr>
          <p:spPr>
            <a:xfrm>
              <a:off x="32443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248" name="Shape 1248"/>
          <p:cNvGrpSpPr/>
          <p:nvPr/>
        </p:nvGrpSpPr>
        <p:grpSpPr>
          <a:xfrm rot="10800000">
            <a:off x="6367294" y="28698"/>
            <a:ext cx="2017554" cy="5086302"/>
            <a:chOff x="1588750" y="238125"/>
            <a:chExt cx="2078025" cy="5238750"/>
          </a:xfrm>
        </p:grpSpPr>
        <p:sp>
          <p:nvSpPr>
            <p:cNvPr id="1249" name="Shape 1249"/>
            <p:cNvSpPr/>
            <p:nvPr/>
          </p:nvSpPr>
          <p:spPr>
            <a:xfrm>
              <a:off x="15887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0" name="Shape 1250"/>
            <p:cNvSpPr/>
            <p:nvPr/>
          </p:nvSpPr>
          <p:spPr>
            <a:xfrm>
              <a:off x="15887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1" name="Shape 1251"/>
            <p:cNvSpPr/>
            <p:nvPr/>
          </p:nvSpPr>
          <p:spPr>
            <a:xfrm>
              <a:off x="15887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2" name="Shape 1252"/>
            <p:cNvSpPr/>
            <p:nvPr/>
          </p:nvSpPr>
          <p:spPr>
            <a:xfrm>
              <a:off x="15887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3" name="Shape 1253"/>
            <p:cNvSpPr/>
            <p:nvPr/>
          </p:nvSpPr>
          <p:spPr>
            <a:xfrm>
              <a:off x="15887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4" name="Shape 1254"/>
            <p:cNvSpPr/>
            <p:nvPr/>
          </p:nvSpPr>
          <p:spPr>
            <a:xfrm>
              <a:off x="15887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5" name="Shape 1255"/>
            <p:cNvSpPr/>
            <p:nvPr/>
          </p:nvSpPr>
          <p:spPr>
            <a:xfrm>
              <a:off x="17392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6" name="Shape 1256"/>
            <p:cNvSpPr/>
            <p:nvPr/>
          </p:nvSpPr>
          <p:spPr>
            <a:xfrm>
              <a:off x="17392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7" name="Shape 1257"/>
            <p:cNvSpPr/>
            <p:nvPr/>
          </p:nvSpPr>
          <p:spPr>
            <a:xfrm>
              <a:off x="17392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8" name="Shape 1258"/>
            <p:cNvSpPr/>
            <p:nvPr/>
          </p:nvSpPr>
          <p:spPr>
            <a:xfrm>
              <a:off x="17392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9" name="Shape 1259"/>
            <p:cNvSpPr/>
            <p:nvPr/>
          </p:nvSpPr>
          <p:spPr>
            <a:xfrm>
              <a:off x="17392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0" name="Shape 1260"/>
            <p:cNvSpPr/>
            <p:nvPr/>
          </p:nvSpPr>
          <p:spPr>
            <a:xfrm>
              <a:off x="17392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1" name="Shape 1261"/>
            <p:cNvSpPr/>
            <p:nvPr/>
          </p:nvSpPr>
          <p:spPr>
            <a:xfrm>
              <a:off x="17392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2" name="Shape 1262"/>
            <p:cNvSpPr/>
            <p:nvPr/>
          </p:nvSpPr>
          <p:spPr>
            <a:xfrm>
              <a:off x="188975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3" name="Shape 1263"/>
            <p:cNvSpPr/>
            <p:nvPr/>
          </p:nvSpPr>
          <p:spPr>
            <a:xfrm>
              <a:off x="188975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4" name="Shape 1264"/>
            <p:cNvSpPr/>
            <p:nvPr/>
          </p:nvSpPr>
          <p:spPr>
            <a:xfrm>
              <a:off x="188975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5" name="Shape 1265"/>
            <p:cNvSpPr/>
            <p:nvPr/>
          </p:nvSpPr>
          <p:spPr>
            <a:xfrm>
              <a:off x="188975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6" name="Shape 1266"/>
            <p:cNvSpPr/>
            <p:nvPr/>
          </p:nvSpPr>
          <p:spPr>
            <a:xfrm>
              <a:off x="18897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7" name="Shape 1267"/>
            <p:cNvSpPr/>
            <p:nvPr/>
          </p:nvSpPr>
          <p:spPr>
            <a:xfrm>
              <a:off x="188975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8" name="Shape 1268"/>
            <p:cNvSpPr/>
            <p:nvPr/>
          </p:nvSpPr>
          <p:spPr>
            <a:xfrm>
              <a:off x="188975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9" name="Shape 1269"/>
            <p:cNvSpPr/>
            <p:nvPr/>
          </p:nvSpPr>
          <p:spPr>
            <a:xfrm>
              <a:off x="188975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0" name="Shape 1270"/>
            <p:cNvSpPr/>
            <p:nvPr/>
          </p:nvSpPr>
          <p:spPr>
            <a:xfrm>
              <a:off x="188975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1" name="Shape 1271"/>
            <p:cNvSpPr/>
            <p:nvPr/>
          </p:nvSpPr>
          <p:spPr>
            <a:xfrm>
              <a:off x="18897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2" name="Shape 1272"/>
            <p:cNvSpPr/>
            <p:nvPr/>
          </p:nvSpPr>
          <p:spPr>
            <a:xfrm>
              <a:off x="188975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3" name="Shape 1273"/>
            <p:cNvSpPr/>
            <p:nvPr/>
          </p:nvSpPr>
          <p:spPr>
            <a:xfrm>
              <a:off x="188975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4" name="Shape 1274"/>
            <p:cNvSpPr/>
            <p:nvPr/>
          </p:nvSpPr>
          <p:spPr>
            <a:xfrm>
              <a:off x="188975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5" name="Shape 1275"/>
            <p:cNvSpPr/>
            <p:nvPr/>
          </p:nvSpPr>
          <p:spPr>
            <a:xfrm>
              <a:off x="188975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6" name="Shape 1276"/>
            <p:cNvSpPr/>
            <p:nvPr/>
          </p:nvSpPr>
          <p:spPr>
            <a:xfrm>
              <a:off x="188975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7" name="Shape 1277"/>
            <p:cNvSpPr/>
            <p:nvPr/>
          </p:nvSpPr>
          <p:spPr>
            <a:xfrm>
              <a:off x="188975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8" name="Shape 1278"/>
            <p:cNvSpPr/>
            <p:nvPr/>
          </p:nvSpPr>
          <p:spPr>
            <a:xfrm>
              <a:off x="18897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9" name="Shape 1279"/>
            <p:cNvSpPr/>
            <p:nvPr/>
          </p:nvSpPr>
          <p:spPr>
            <a:xfrm>
              <a:off x="188975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0" name="Shape 1280"/>
            <p:cNvSpPr/>
            <p:nvPr/>
          </p:nvSpPr>
          <p:spPr>
            <a:xfrm>
              <a:off x="188975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1" name="Shape 1281"/>
            <p:cNvSpPr/>
            <p:nvPr/>
          </p:nvSpPr>
          <p:spPr>
            <a:xfrm>
              <a:off x="204027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2" name="Shape 1282"/>
            <p:cNvSpPr/>
            <p:nvPr/>
          </p:nvSpPr>
          <p:spPr>
            <a:xfrm>
              <a:off x="204027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3" name="Shape 1283"/>
            <p:cNvSpPr/>
            <p:nvPr/>
          </p:nvSpPr>
          <p:spPr>
            <a:xfrm>
              <a:off x="204027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4" name="Shape 1284"/>
            <p:cNvSpPr/>
            <p:nvPr/>
          </p:nvSpPr>
          <p:spPr>
            <a:xfrm>
              <a:off x="204027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5" name="Shape 1285"/>
            <p:cNvSpPr/>
            <p:nvPr/>
          </p:nvSpPr>
          <p:spPr>
            <a:xfrm>
              <a:off x="204027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6" name="Shape 1286"/>
            <p:cNvSpPr/>
            <p:nvPr/>
          </p:nvSpPr>
          <p:spPr>
            <a:xfrm>
              <a:off x="204027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7" name="Shape 1287"/>
            <p:cNvSpPr/>
            <p:nvPr/>
          </p:nvSpPr>
          <p:spPr>
            <a:xfrm>
              <a:off x="204027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8" name="Shape 1288"/>
            <p:cNvSpPr/>
            <p:nvPr/>
          </p:nvSpPr>
          <p:spPr>
            <a:xfrm>
              <a:off x="204027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9" name="Shape 1289"/>
            <p:cNvSpPr/>
            <p:nvPr/>
          </p:nvSpPr>
          <p:spPr>
            <a:xfrm>
              <a:off x="204027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0" name="Shape 1290"/>
            <p:cNvSpPr/>
            <p:nvPr/>
          </p:nvSpPr>
          <p:spPr>
            <a:xfrm>
              <a:off x="204027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1" name="Shape 1291"/>
            <p:cNvSpPr/>
            <p:nvPr/>
          </p:nvSpPr>
          <p:spPr>
            <a:xfrm>
              <a:off x="204027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2" name="Shape 1292"/>
            <p:cNvSpPr/>
            <p:nvPr/>
          </p:nvSpPr>
          <p:spPr>
            <a:xfrm>
              <a:off x="204027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3" name="Shape 1293"/>
            <p:cNvSpPr/>
            <p:nvPr/>
          </p:nvSpPr>
          <p:spPr>
            <a:xfrm>
              <a:off x="204027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4" name="Shape 1294"/>
            <p:cNvSpPr/>
            <p:nvPr/>
          </p:nvSpPr>
          <p:spPr>
            <a:xfrm>
              <a:off x="204027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5" name="Shape 1295"/>
            <p:cNvSpPr/>
            <p:nvPr/>
          </p:nvSpPr>
          <p:spPr>
            <a:xfrm>
              <a:off x="204027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6" name="Shape 1296"/>
            <p:cNvSpPr/>
            <p:nvPr/>
          </p:nvSpPr>
          <p:spPr>
            <a:xfrm>
              <a:off x="204027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7" name="Shape 1297"/>
            <p:cNvSpPr/>
            <p:nvPr/>
          </p:nvSpPr>
          <p:spPr>
            <a:xfrm>
              <a:off x="204027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8" name="Shape 1298"/>
            <p:cNvSpPr/>
            <p:nvPr/>
          </p:nvSpPr>
          <p:spPr>
            <a:xfrm>
              <a:off x="204027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9" name="Shape 1299"/>
            <p:cNvSpPr/>
            <p:nvPr/>
          </p:nvSpPr>
          <p:spPr>
            <a:xfrm>
              <a:off x="204027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0" name="Shape 1300"/>
            <p:cNvSpPr/>
            <p:nvPr/>
          </p:nvSpPr>
          <p:spPr>
            <a:xfrm>
              <a:off x="2190775"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1" name="Shape 1301"/>
            <p:cNvSpPr/>
            <p:nvPr/>
          </p:nvSpPr>
          <p:spPr>
            <a:xfrm>
              <a:off x="2190775"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2" name="Shape 1302"/>
            <p:cNvSpPr/>
            <p:nvPr/>
          </p:nvSpPr>
          <p:spPr>
            <a:xfrm>
              <a:off x="2190775"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3" name="Shape 1303"/>
            <p:cNvSpPr/>
            <p:nvPr/>
          </p:nvSpPr>
          <p:spPr>
            <a:xfrm>
              <a:off x="2190775"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4" name="Shape 1304"/>
            <p:cNvSpPr/>
            <p:nvPr/>
          </p:nvSpPr>
          <p:spPr>
            <a:xfrm>
              <a:off x="21907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5" name="Shape 1305"/>
            <p:cNvSpPr/>
            <p:nvPr/>
          </p:nvSpPr>
          <p:spPr>
            <a:xfrm>
              <a:off x="21907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6" name="Shape 1306"/>
            <p:cNvSpPr/>
            <p:nvPr/>
          </p:nvSpPr>
          <p:spPr>
            <a:xfrm>
              <a:off x="2190775"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7" name="Shape 1307"/>
            <p:cNvSpPr/>
            <p:nvPr/>
          </p:nvSpPr>
          <p:spPr>
            <a:xfrm>
              <a:off x="2190775"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8" name="Shape 1308"/>
            <p:cNvSpPr/>
            <p:nvPr/>
          </p:nvSpPr>
          <p:spPr>
            <a:xfrm>
              <a:off x="21907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9" name="Shape 1309"/>
            <p:cNvSpPr/>
            <p:nvPr/>
          </p:nvSpPr>
          <p:spPr>
            <a:xfrm>
              <a:off x="2190775"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0" name="Shape 1310"/>
            <p:cNvSpPr/>
            <p:nvPr/>
          </p:nvSpPr>
          <p:spPr>
            <a:xfrm>
              <a:off x="21907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1" name="Shape 1311"/>
            <p:cNvSpPr/>
            <p:nvPr/>
          </p:nvSpPr>
          <p:spPr>
            <a:xfrm>
              <a:off x="2190775"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2" name="Shape 1312"/>
            <p:cNvSpPr/>
            <p:nvPr/>
          </p:nvSpPr>
          <p:spPr>
            <a:xfrm>
              <a:off x="21907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3" name="Shape 1313"/>
            <p:cNvSpPr/>
            <p:nvPr/>
          </p:nvSpPr>
          <p:spPr>
            <a:xfrm>
              <a:off x="21907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4" name="Shape 1314"/>
            <p:cNvSpPr/>
            <p:nvPr/>
          </p:nvSpPr>
          <p:spPr>
            <a:xfrm>
              <a:off x="21907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5" name="Shape 1315"/>
            <p:cNvSpPr/>
            <p:nvPr/>
          </p:nvSpPr>
          <p:spPr>
            <a:xfrm>
              <a:off x="2190775"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6" name="Shape 1316"/>
            <p:cNvSpPr/>
            <p:nvPr/>
          </p:nvSpPr>
          <p:spPr>
            <a:xfrm>
              <a:off x="21907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7" name="Shape 1317"/>
            <p:cNvSpPr/>
            <p:nvPr/>
          </p:nvSpPr>
          <p:spPr>
            <a:xfrm>
              <a:off x="21907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8" name="Shape 1318"/>
            <p:cNvSpPr/>
            <p:nvPr/>
          </p:nvSpPr>
          <p:spPr>
            <a:xfrm>
              <a:off x="2190775"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9" name="Shape 1319"/>
            <p:cNvSpPr/>
            <p:nvPr/>
          </p:nvSpPr>
          <p:spPr>
            <a:xfrm>
              <a:off x="21907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0" name="Shape 1320"/>
            <p:cNvSpPr/>
            <p:nvPr/>
          </p:nvSpPr>
          <p:spPr>
            <a:xfrm>
              <a:off x="2190775"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1" name="Shape 1321"/>
            <p:cNvSpPr/>
            <p:nvPr/>
          </p:nvSpPr>
          <p:spPr>
            <a:xfrm>
              <a:off x="2190775"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2" name="Shape 1322"/>
            <p:cNvSpPr/>
            <p:nvPr/>
          </p:nvSpPr>
          <p:spPr>
            <a:xfrm>
              <a:off x="21907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3" name="Shape 1323"/>
            <p:cNvSpPr/>
            <p:nvPr/>
          </p:nvSpPr>
          <p:spPr>
            <a:xfrm>
              <a:off x="21907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4" name="Shape 1324"/>
            <p:cNvSpPr/>
            <p:nvPr/>
          </p:nvSpPr>
          <p:spPr>
            <a:xfrm>
              <a:off x="2190775"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5" name="Shape 1325"/>
            <p:cNvSpPr/>
            <p:nvPr/>
          </p:nvSpPr>
          <p:spPr>
            <a:xfrm>
              <a:off x="23413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6" name="Shape 1326"/>
            <p:cNvSpPr/>
            <p:nvPr/>
          </p:nvSpPr>
          <p:spPr>
            <a:xfrm>
              <a:off x="23413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7" name="Shape 1327"/>
            <p:cNvSpPr/>
            <p:nvPr/>
          </p:nvSpPr>
          <p:spPr>
            <a:xfrm>
              <a:off x="23413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8" name="Shape 1328"/>
            <p:cNvSpPr/>
            <p:nvPr/>
          </p:nvSpPr>
          <p:spPr>
            <a:xfrm>
              <a:off x="23413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9" name="Shape 1329"/>
            <p:cNvSpPr/>
            <p:nvPr/>
          </p:nvSpPr>
          <p:spPr>
            <a:xfrm>
              <a:off x="23413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0" name="Shape 1330"/>
            <p:cNvSpPr/>
            <p:nvPr/>
          </p:nvSpPr>
          <p:spPr>
            <a:xfrm>
              <a:off x="23413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1" name="Shape 1331"/>
            <p:cNvSpPr/>
            <p:nvPr/>
          </p:nvSpPr>
          <p:spPr>
            <a:xfrm>
              <a:off x="23413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2" name="Shape 1332"/>
            <p:cNvSpPr/>
            <p:nvPr/>
          </p:nvSpPr>
          <p:spPr>
            <a:xfrm>
              <a:off x="23413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3" name="Shape 1333"/>
            <p:cNvSpPr/>
            <p:nvPr/>
          </p:nvSpPr>
          <p:spPr>
            <a:xfrm>
              <a:off x="23413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4" name="Shape 1334"/>
            <p:cNvSpPr/>
            <p:nvPr/>
          </p:nvSpPr>
          <p:spPr>
            <a:xfrm>
              <a:off x="23413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5" name="Shape 1335"/>
            <p:cNvSpPr/>
            <p:nvPr/>
          </p:nvSpPr>
          <p:spPr>
            <a:xfrm>
              <a:off x="23413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6" name="Shape 1336"/>
            <p:cNvSpPr/>
            <p:nvPr/>
          </p:nvSpPr>
          <p:spPr>
            <a:xfrm>
              <a:off x="23413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7" name="Shape 1337"/>
            <p:cNvSpPr/>
            <p:nvPr/>
          </p:nvSpPr>
          <p:spPr>
            <a:xfrm>
              <a:off x="23413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8" name="Shape 1338"/>
            <p:cNvSpPr/>
            <p:nvPr/>
          </p:nvSpPr>
          <p:spPr>
            <a:xfrm>
              <a:off x="23413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9" name="Shape 1339"/>
            <p:cNvSpPr/>
            <p:nvPr/>
          </p:nvSpPr>
          <p:spPr>
            <a:xfrm>
              <a:off x="23413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0" name="Shape 1340"/>
            <p:cNvSpPr/>
            <p:nvPr/>
          </p:nvSpPr>
          <p:spPr>
            <a:xfrm>
              <a:off x="23413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1" name="Shape 1341"/>
            <p:cNvSpPr/>
            <p:nvPr/>
          </p:nvSpPr>
          <p:spPr>
            <a:xfrm>
              <a:off x="23413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2" name="Shape 1342"/>
            <p:cNvSpPr/>
            <p:nvPr/>
          </p:nvSpPr>
          <p:spPr>
            <a:xfrm>
              <a:off x="23413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3" name="Shape 1343"/>
            <p:cNvSpPr/>
            <p:nvPr/>
          </p:nvSpPr>
          <p:spPr>
            <a:xfrm>
              <a:off x="23413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4" name="Shape 1344"/>
            <p:cNvSpPr/>
            <p:nvPr/>
          </p:nvSpPr>
          <p:spPr>
            <a:xfrm>
              <a:off x="23413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5" name="Shape 1345"/>
            <p:cNvSpPr/>
            <p:nvPr/>
          </p:nvSpPr>
          <p:spPr>
            <a:xfrm>
              <a:off x="23413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6" name="Shape 1346"/>
            <p:cNvSpPr/>
            <p:nvPr/>
          </p:nvSpPr>
          <p:spPr>
            <a:xfrm>
              <a:off x="23413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7" name="Shape 1347"/>
            <p:cNvSpPr/>
            <p:nvPr/>
          </p:nvSpPr>
          <p:spPr>
            <a:xfrm>
              <a:off x="23413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8" name="Shape 1348"/>
            <p:cNvSpPr/>
            <p:nvPr/>
          </p:nvSpPr>
          <p:spPr>
            <a:xfrm>
              <a:off x="23413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9" name="Shape 1349"/>
            <p:cNvSpPr/>
            <p:nvPr/>
          </p:nvSpPr>
          <p:spPr>
            <a:xfrm>
              <a:off x="23413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0" name="Shape 1350"/>
            <p:cNvSpPr/>
            <p:nvPr/>
          </p:nvSpPr>
          <p:spPr>
            <a:xfrm>
              <a:off x="23413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1" name="Shape 1351"/>
            <p:cNvSpPr/>
            <p:nvPr/>
          </p:nvSpPr>
          <p:spPr>
            <a:xfrm>
              <a:off x="249180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2" name="Shape 1352"/>
            <p:cNvSpPr/>
            <p:nvPr/>
          </p:nvSpPr>
          <p:spPr>
            <a:xfrm>
              <a:off x="24918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3" name="Shape 1353"/>
            <p:cNvSpPr/>
            <p:nvPr/>
          </p:nvSpPr>
          <p:spPr>
            <a:xfrm>
              <a:off x="249180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4" name="Shape 1354"/>
            <p:cNvSpPr/>
            <p:nvPr/>
          </p:nvSpPr>
          <p:spPr>
            <a:xfrm>
              <a:off x="249180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5" name="Shape 1355"/>
            <p:cNvSpPr/>
            <p:nvPr/>
          </p:nvSpPr>
          <p:spPr>
            <a:xfrm>
              <a:off x="249180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6" name="Shape 1356"/>
            <p:cNvSpPr/>
            <p:nvPr/>
          </p:nvSpPr>
          <p:spPr>
            <a:xfrm>
              <a:off x="249180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7" name="Shape 1357"/>
            <p:cNvSpPr/>
            <p:nvPr/>
          </p:nvSpPr>
          <p:spPr>
            <a:xfrm>
              <a:off x="249180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8" name="Shape 1358"/>
            <p:cNvSpPr/>
            <p:nvPr/>
          </p:nvSpPr>
          <p:spPr>
            <a:xfrm>
              <a:off x="249180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9" name="Shape 1359"/>
            <p:cNvSpPr/>
            <p:nvPr/>
          </p:nvSpPr>
          <p:spPr>
            <a:xfrm>
              <a:off x="249180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0" name="Shape 1360"/>
            <p:cNvSpPr/>
            <p:nvPr/>
          </p:nvSpPr>
          <p:spPr>
            <a:xfrm>
              <a:off x="249180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1" name="Shape 1361"/>
            <p:cNvSpPr/>
            <p:nvPr/>
          </p:nvSpPr>
          <p:spPr>
            <a:xfrm>
              <a:off x="249180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2" name="Shape 1362"/>
            <p:cNvSpPr/>
            <p:nvPr/>
          </p:nvSpPr>
          <p:spPr>
            <a:xfrm>
              <a:off x="24918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3" name="Shape 1363"/>
            <p:cNvSpPr/>
            <p:nvPr/>
          </p:nvSpPr>
          <p:spPr>
            <a:xfrm>
              <a:off x="249180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4" name="Shape 1364"/>
            <p:cNvSpPr/>
            <p:nvPr/>
          </p:nvSpPr>
          <p:spPr>
            <a:xfrm>
              <a:off x="249180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5" name="Shape 1365"/>
            <p:cNvSpPr/>
            <p:nvPr/>
          </p:nvSpPr>
          <p:spPr>
            <a:xfrm>
              <a:off x="249180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6" name="Shape 1366"/>
            <p:cNvSpPr/>
            <p:nvPr/>
          </p:nvSpPr>
          <p:spPr>
            <a:xfrm>
              <a:off x="249180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7" name="Shape 1367"/>
            <p:cNvSpPr/>
            <p:nvPr/>
          </p:nvSpPr>
          <p:spPr>
            <a:xfrm>
              <a:off x="249180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8" name="Shape 1368"/>
            <p:cNvSpPr/>
            <p:nvPr/>
          </p:nvSpPr>
          <p:spPr>
            <a:xfrm>
              <a:off x="249180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9" name="Shape 1369"/>
            <p:cNvSpPr/>
            <p:nvPr/>
          </p:nvSpPr>
          <p:spPr>
            <a:xfrm>
              <a:off x="249180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0" name="Shape 1370"/>
            <p:cNvSpPr/>
            <p:nvPr/>
          </p:nvSpPr>
          <p:spPr>
            <a:xfrm>
              <a:off x="249180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1" name="Shape 1371"/>
            <p:cNvSpPr/>
            <p:nvPr/>
          </p:nvSpPr>
          <p:spPr>
            <a:xfrm>
              <a:off x="249180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2" name="Shape 1372"/>
            <p:cNvSpPr/>
            <p:nvPr/>
          </p:nvSpPr>
          <p:spPr>
            <a:xfrm>
              <a:off x="249180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3" name="Shape 1373"/>
            <p:cNvSpPr/>
            <p:nvPr/>
          </p:nvSpPr>
          <p:spPr>
            <a:xfrm>
              <a:off x="249180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4" name="Shape 1374"/>
            <p:cNvSpPr/>
            <p:nvPr/>
          </p:nvSpPr>
          <p:spPr>
            <a:xfrm>
              <a:off x="249180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5" name="Shape 1375"/>
            <p:cNvSpPr/>
            <p:nvPr/>
          </p:nvSpPr>
          <p:spPr>
            <a:xfrm>
              <a:off x="249180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6" name="Shape 1376"/>
            <p:cNvSpPr/>
            <p:nvPr/>
          </p:nvSpPr>
          <p:spPr>
            <a:xfrm>
              <a:off x="26423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7" name="Shape 1377"/>
            <p:cNvSpPr/>
            <p:nvPr/>
          </p:nvSpPr>
          <p:spPr>
            <a:xfrm>
              <a:off x="26423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8" name="Shape 1378"/>
            <p:cNvSpPr/>
            <p:nvPr/>
          </p:nvSpPr>
          <p:spPr>
            <a:xfrm>
              <a:off x="26423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9" name="Shape 1379"/>
            <p:cNvSpPr/>
            <p:nvPr/>
          </p:nvSpPr>
          <p:spPr>
            <a:xfrm>
              <a:off x="26423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0" name="Shape 1380"/>
            <p:cNvSpPr/>
            <p:nvPr/>
          </p:nvSpPr>
          <p:spPr>
            <a:xfrm>
              <a:off x="26423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1" name="Shape 1381"/>
            <p:cNvSpPr/>
            <p:nvPr/>
          </p:nvSpPr>
          <p:spPr>
            <a:xfrm>
              <a:off x="26423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2" name="Shape 1382"/>
            <p:cNvSpPr/>
            <p:nvPr/>
          </p:nvSpPr>
          <p:spPr>
            <a:xfrm>
              <a:off x="26423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3" name="Shape 1383"/>
            <p:cNvSpPr/>
            <p:nvPr/>
          </p:nvSpPr>
          <p:spPr>
            <a:xfrm>
              <a:off x="26423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4" name="Shape 1384"/>
            <p:cNvSpPr/>
            <p:nvPr/>
          </p:nvSpPr>
          <p:spPr>
            <a:xfrm>
              <a:off x="26423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5" name="Shape 1385"/>
            <p:cNvSpPr/>
            <p:nvPr/>
          </p:nvSpPr>
          <p:spPr>
            <a:xfrm>
              <a:off x="26423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6" name="Shape 1386"/>
            <p:cNvSpPr/>
            <p:nvPr/>
          </p:nvSpPr>
          <p:spPr>
            <a:xfrm>
              <a:off x="26423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7" name="Shape 1387"/>
            <p:cNvSpPr/>
            <p:nvPr/>
          </p:nvSpPr>
          <p:spPr>
            <a:xfrm>
              <a:off x="26423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8" name="Shape 1388"/>
            <p:cNvSpPr/>
            <p:nvPr/>
          </p:nvSpPr>
          <p:spPr>
            <a:xfrm>
              <a:off x="26423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9" name="Shape 1389"/>
            <p:cNvSpPr/>
            <p:nvPr/>
          </p:nvSpPr>
          <p:spPr>
            <a:xfrm>
              <a:off x="26423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0" name="Shape 1390"/>
            <p:cNvSpPr/>
            <p:nvPr/>
          </p:nvSpPr>
          <p:spPr>
            <a:xfrm>
              <a:off x="26423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1" name="Shape 1391"/>
            <p:cNvSpPr/>
            <p:nvPr/>
          </p:nvSpPr>
          <p:spPr>
            <a:xfrm>
              <a:off x="26423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2" name="Shape 1392"/>
            <p:cNvSpPr/>
            <p:nvPr/>
          </p:nvSpPr>
          <p:spPr>
            <a:xfrm>
              <a:off x="26423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3" name="Shape 1393"/>
            <p:cNvSpPr/>
            <p:nvPr/>
          </p:nvSpPr>
          <p:spPr>
            <a:xfrm>
              <a:off x="26423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4" name="Shape 1394"/>
            <p:cNvSpPr/>
            <p:nvPr/>
          </p:nvSpPr>
          <p:spPr>
            <a:xfrm>
              <a:off x="26423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5" name="Shape 1395"/>
            <p:cNvSpPr/>
            <p:nvPr/>
          </p:nvSpPr>
          <p:spPr>
            <a:xfrm>
              <a:off x="26423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6" name="Shape 1396"/>
            <p:cNvSpPr/>
            <p:nvPr/>
          </p:nvSpPr>
          <p:spPr>
            <a:xfrm>
              <a:off x="2792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7" name="Shape 1397"/>
            <p:cNvSpPr/>
            <p:nvPr/>
          </p:nvSpPr>
          <p:spPr>
            <a:xfrm>
              <a:off x="2792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8" name="Shape 1398"/>
            <p:cNvSpPr/>
            <p:nvPr/>
          </p:nvSpPr>
          <p:spPr>
            <a:xfrm>
              <a:off x="2792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9" name="Shape 1399"/>
            <p:cNvSpPr/>
            <p:nvPr/>
          </p:nvSpPr>
          <p:spPr>
            <a:xfrm>
              <a:off x="2792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0" name="Shape 1400"/>
            <p:cNvSpPr/>
            <p:nvPr/>
          </p:nvSpPr>
          <p:spPr>
            <a:xfrm>
              <a:off x="2792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1" name="Shape 1401"/>
            <p:cNvSpPr/>
            <p:nvPr/>
          </p:nvSpPr>
          <p:spPr>
            <a:xfrm>
              <a:off x="2792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2" name="Shape 1402"/>
            <p:cNvSpPr/>
            <p:nvPr/>
          </p:nvSpPr>
          <p:spPr>
            <a:xfrm>
              <a:off x="2792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3" name="Shape 1403"/>
            <p:cNvSpPr/>
            <p:nvPr/>
          </p:nvSpPr>
          <p:spPr>
            <a:xfrm>
              <a:off x="2792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4" name="Shape 1404"/>
            <p:cNvSpPr/>
            <p:nvPr/>
          </p:nvSpPr>
          <p:spPr>
            <a:xfrm>
              <a:off x="2792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5" name="Shape 1405"/>
            <p:cNvSpPr/>
            <p:nvPr/>
          </p:nvSpPr>
          <p:spPr>
            <a:xfrm>
              <a:off x="2792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6" name="Shape 1406"/>
            <p:cNvSpPr/>
            <p:nvPr/>
          </p:nvSpPr>
          <p:spPr>
            <a:xfrm>
              <a:off x="2792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7" name="Shape 1407"/>
            <p:cNvSpPr/>
            <p:nvPr/>
          </p:nvSpPr>
          <p:spPr>
            <a:xfrm>
              <a:off x="2792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8" name="Shape 1408"/>
            <p:cNvSpPr/>
            <p:nvPr/>
          </p:nvSpPr>
          <p:spPr>
            <a:xfrm>
              <a:off x="2792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9" name="Shape 1409"/>
            <p:cNvSpPr/>
            <p:nvPr/>
          </p:nvSpPr>
          <p:spPr>
            <a:xfrm>
              <a:off x="2792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0" name="Shape 1410"/>
            <p:cNvSpPr/>
            <p:nvPr/>
          </p:nvSpPr>
          <p:spPr>
            <a:xfrm>
              <a:off x="2792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1" name="Shape 1411"/>
            <p:cNvSpPr/>
            <p:nvPr/>
          </p:nvSpPr>
          <p:spPr>
            <a:xfrm>
              <a:off x="2792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2" name="Shape 1412"/>
            <p:cNvSpPr/>
            <p:nvPr/>
          </p:nvSpPr>
          <p:spPr>
            <a:xfrm>
              <a:off x="2792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3" name="Shape 1413"/>
            <p:cNvSpPr/>
            <p:nvPr/>
          </p:nvSpPr>
          <p:spPr>
            <a:xfrm>
              <a:off x="2792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4" name="Shape 1414"/>
            <p:cNvSpPr/>
            <p:nvPr/>
          </p:nvSpPr>
          <p:spPr>
            <a:xfrm>
              <a:off x="294332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5" name="Shape 1415"/>
            <p:cNvSpPr/>
            <p:nvPr/>
          </p:nvSpPr>
          <p:spPr>
            <a:xfrm>
              <a:off x="294332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6" name="Shape 1416"/>
            <p:cNvSpPr/>
            <p:nvPr/>
          </p:nvSpPr>
          <p:spPr>
            <a:xfrm>
              <a:off x="294332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7" name="Shape 1417"/>
            <p:cNvSpPr/>
            <p:nvPr/>
          </p:nvSpPr>
          <p:spPr>
            <a:xfrm>
              <a:off x="294332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8" name="Shape 1418"/>
            <p:cNvSpPr/>
            <p:nvPr/>
          </p:nvSpPr>
          <p:spPr>
            <a:xfrm>
              <a:off x="294332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9" name="Shape 1419"/>
            <p:cNvSpPr/>
            <p:nvPr/>
          </p:nvSpPr>
          <p:spPr>
            <a:xfrm>
              <a:off x="294332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0" name="Shape 1420"/>
            <p:cNvSpPr/>
            <p:nvPr/>
          </p:nvSpPr>
          <p:spPr>
            <a:xfrm>
              <a:off x="294332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1" name="Shape 1421"/>
            <p:cNvSpPr/>
            <p:nvPr/>
          </p:nvSpPr>
          <p:spPr>
            <a:xfrm>
              <a:off x="294332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2" name="Shape 1422"/>
            <p:cNvSpPr/>
            <p:nvPr/>
          </p:nvSpPr>
          <p:spPr>
            <a:xfrm>
              <a:off x="294332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3" name="Shape 1423"/>
            <p:cNvSpPr/>
            <p:nvPr/>
          </p:nvSpPr>
          <p:spPr>
            <a:xfrm>
              <a:off x="294332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4" name="Shape 1424"/>
            <p:cNvSpPr/>
            <p:nvPr/>
          </p:nvSpPr>
          <p:spPr>
            <a:xfrm>
              <a:off x="294332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5" name="Shape 1425"/>
            <p:cNvSpPr/>
            <p:nvPr/>
          </p:nvSpPr>
          <p:spPr>
            <a:xfrm>
              <a:off x="294332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6" name="Shape 1426"/>
            <p:cNvSpPr/>
            <p:nvPr/>
          </p:nvSpPr>
          <p:spPr>
            <a:xfrm>
              <a:off x="294332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7" name="Shape 1427"/>
            <p:cNvSpPr/>
            <p:nvPr/>
          </p:nvSpPr>
          <p:spPr>
            <a:xfrm>
              <a:off x="294332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8" name="Shape 1428"/>
            <p:cNvSpPr/>
            <p:nvPr/>
          </p:nvSpPr>
          <p:spPr>
            <a:xfrm>
              <a:off x="294332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9" name="Shape 1429"/>
            <p:cNvSpPr/>
            <p:nvPr/>
          </p:nvSpPr>
          <p:spPr>
            <a:xfrm>
              <a:off x="294332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0" name="Shape 1430"/>
            <p:cNvSpPr/>
            <p:nvPr/>
          </p:nvSpPr>
          <p:spPr>
            <a:xfrm>
              <a:off x="294332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1" name="Shape 1431"/>
            <p:cNvSpPr/>
            <p:nvPr/>
          </p:nvSpPr>
          <p:spPr>
            <a:xfrm>
              <a:off x="294332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2" name="Shape 1432"/>
            <p:cNvSpPr/>
            <p:nvPr/>
          </p:nvSpPr>
          <p:spPr>
            <a:xfrm>
              <a:off x="309385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3" name="Shape 1433"/>
            <p:cNvSpPr/>
            <p:nvPr/>
          </p:nvSpPr>
          <p:spPr>
            <a:xfrm>
              <a:off x="309385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4" name="Shape 1434"/>
            <p:cNvSpPr/>
            <p:nvPr/>
          </p:nvSpPr>
          <p:spPr>
            <a:xfrm>
              <a:off x="309385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5" name="Shape 1435"/>
            <p:cNvSpPr/>
            <p:nvPr/>
          </p:nvSpPr>
          <p:spPr>
            <a:xfrm>
              <a:off x="309385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6" name="Shape 1436"/>
            <p:cNvSpPr/>
            <p:nvPr/>
          </p:nvSpPr>
          <p:spPr>
            <a:xfrm>
              <a:off x="309385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7" name="Shape 1437"/>
            <p:cNvSpPr/>
            <p:nvPr/>
          </p:nvSpPr>
          <p:spPr>
            <a:xfrm>
              <a:off x="309385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8" name="Shape 1438"/>
            <p:cNvSpPr/>
            <p:nvPr/>
          </p:nvSpPr>
          <p:spPr>
            <a:xfrm>
              <a:off x="309385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9" name="Shape 1439"/>
            <p:cNvSpPr/>
            <p:nvPr/>
          </p:nvSpPr>
          <p:spPr>
            <a:xfrm>
              <a:off x="309385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0" name="Shape 1440"/>
            <p:cNvSpPr/>
            <p:nvPr/>
          </p:nvSpPr>
          <p:spPr>
            <a:xfrm>
              <a:off x="309385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1" name="Shape 1441"/>
            <p:cNvSpPr/>
            <p:nvPr/>
          </p:nvSpPr>
          <p:spPr>
            <a:xfrm>
              <a:off x="32443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2" name="Shape 1442"/>
            <p:cNvSpPr/>
            <p:nvPr/>
          </p:nvSpPr>
          <p:spPr>
            <a:xfrm>
              <a:off x="32443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3" name="Shape 1443"/>
            <p:cNvSpPr/>
            <p:nvPr/>
          </p:nvSpPr>
          <p:spPr>
            <a:xfrm>
              <a:off x="32443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4" name="Shape 1444"/>
            <p:cNvSpPr/>
            <p:nvPr/>
          </p:nvSpPr>
          <p:spPr>
            <a:xfrm>
              <a:off x="32443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5" name="Shape 1445"/>
            <p:cNvSpPr/>
            <p:nvPr/>
          </p:nvSpPr>
          <p:spPr>
            <a:xfrm>
              <a:off x="32443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6" name="Shape 1446"/>
            <p:cNvSpPr/>
            <p:nvPr/>
          </p:nvSpPr>
          <p:spPr>
            <a:xfrm>
              <a:off x="32443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7" name="Shape 1447"/>
            <p:cNvSpPr/>
            <p:nvPr/>
          </p:nvSpPr>
          <p:spPr>
            <a:xfrm>
              <a:off x="32443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8" name="Shape 1448"/>
            <p:cNvSpPr/>
            <p:nvPr/>
          </p:nvSpPr>
          <p:spPr>
            <a:xfrm>
              <a:off x="32443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9" name="Shape 1449"/>
            <p:cNvSpPr/>
            <p:nvPr/>
          </p:nvSpPr>
          <p:spPr>
            <a:xfrm>
              <a:off x="33948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0" name="Shape 1450"/>
            <p:cNvSpPr/>
            <p:nvPr/>
          </p:nvSpPr>
          <p:spPr>
            <a:xfrm>
              <a:off x="33948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1" name="Shape 1451"/>
            <p:cNvSpPr/>
            <p:nvPr/>
          </p:nvSpPr>
          <p:spPr>
            <a:xfrm>
              <a:off x="33948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2" name="Shape 1452"/>
            <p:cNvSpPr/>
            <p:nvPr/>
          </p:nvSpPr>
          <p:spPr>
            <a:xfrm>
              <a:off x="33948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3" name="Shape 1453"/>
            <p:cNvSpPr/>
            <p:nvPr/>
          </p:nvSpPr>
          <p:spPr>
            <a:xfrm>
              <a:off x="33948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4" name="Shape 1454"/>
            <p:cNvSpPr/>
            <p:nvPr/>
          </p:nvSpPr>
          <p:spPr>
            <a:xfrm>
              <a:off x="33948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5" name="Shape 1455"/>
            <p:cNvSpPr/>
            <p:nvPr/>
          </p:nvSpPr>
          <p:spPr>
            <a:xfrm>
              <a:off x="35453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6" name="Shape 1456"/>
            <p:cNvSpPr/>
            <p:nvPr/>
          </p:nvSpPr>
          <p:spPr>
            <a:xfrm>
              <a:off x="35453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7" name="Shape 1457"/>
            <p:cNvSpPr/>
            <p:nvPr/>
          </p:nvSpPr>
          <p:spPr>
            <a:xfrm>
              <a:off x="35453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58" name="Shape 1458"/>
          <p:cNvGrpSpPr/>
          <p:nvPr/>
        </p:nvGrpSpPr>
        <p:grpSpPr>
          <a:xfrm rot="10800000">
            <a:off x="6367294" y="28698"/>
            <a:ext cx="2309820" cy="5086302"/>
            <a:chOff x="1287725" y="238125"/>
            <a:chExt cx="2379050" cy="5238750"/>
          </a:xfrm>
        </p:grpSpPr>
        <p:sp>
          <p:nvSpPr>
            <p:cNvPr id="1459" name="Shape 1459"/>
            <p:cNvSpPr/>
            <p:nvPr/>
          </p:nvSpPr>
          <p:spPr>
            <a:xfrm>
              <a:off x="128772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0" name="Shape 1460"/>
            <p:cNvSpPr/>
            <p:nvPr/>
          </p:nvSpPr>
          <p:spPr>
            <a:xfrm>
              <a:off x="12877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1" name="Shape 1461"/>
            <p:cNvSpPr/>
            <p:nvPr/>
          </p:nvSpPr>
          <p:spPr>
            <a:xfrm>
              <a:off x="128772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2" name="Shape 1462"/>
            <p:cNvSpPr/>
            <p:nvPr/>
          </p:nvSpPr>
          <p:spPr>
            <a:xfrm>
              <a:off x="12877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3" name="Shape 1463"/>
            <p:cNvSpPr/>
            <p:nvPr/>
          </p:nvSpPr>
          <p:spPr>
            <a:xfrm>
              <a:off x="128772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4" name="Shape 1464"/>
            <p:cNvSpPr/>
            <p:nvPr/>
          </p:nvSpPr>
          <p:spPr>
            <a:xfrm>
              <a:off x="12877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5" name="Shape 1465"/>
            <p:cNvSpPr/>
            <p:nvPr/>
          </p:nvSpPr>
          <p:spPr>
            <a:xfrm>
              <a:off x="12877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6" name="Shape 1466"/>
            <p:cNvSpPr/>
            <p:nvPr/>
          </p:nvSpPr>
          <p:spPr>
            <a:xfrm>
              <a:off x="12877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7" name="Shape 1467"/>
            <p:cNvSpPr/>
            <p:nvPr/>
          </p:nvSpPr>
          <p:spPr>
            <a:xfrm>
              <a:off x="128772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8" name="Shape 1468"/>
            <p:cNvSpPr/>
            <p:nvPr/>
          </p:nvSpPr>
          <p:spPr>
            <a:xfrm>
              <a:off x="12877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9" name="Shape 1469"/>
            <p:cNvSpPr/>
            <p:nvPr/>
          </p:nvSpPr>
          <p:spPr>
            <a:xfrm>
              <a:off x="128772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0" name="Shape 1470"/>
            <p:cNvSpPr/>
            <p:nvPr/>
          </p:nvSpPr>
          <p:spPr>
            <a:xfrm>
              <a:off x="12877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1" name="Shape 1471"/>
            <p:cNvSpPr/>
            <p:nvPr/>
          </p:nvSpPr>
          <p:spPr>
            <a:xfrm>
              <a:off x="128772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2" name="Shape 1472"/>
            <p:cNvSpPr/>
            <p:nvPr/>
          </p:nvSpPr>
          <p:spPr>
            <a:xfrm>
              <a:off x="12877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3" name="Shape 1473"/>
            <p:cNvSpPr/>
            <p:nvPr/>
          </p:nvSpPr>
          <p:spPr>
            <a:xfrm>
              <a:off x="12877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4" name="Shape 1474"/>
            <p:cNvSpPr/>
            <p:nvPr/>
          </p:nvSpPr>
          <p:spPr>
            <a:xfrm>
              <a:off x="14382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5" name="Shape 1475"/>
            <p:cNvSpPr/>
            <p:nvPr/>
          </p:nvSpPr>
          <p:spPr>
            <a:xfrm>
              <a:off x="14382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6" name="Shape 1476"/>
            <p:cNvSpPr/>
            <p:nvPr/>
          </p:nvSpPr>
          <p:spPr>
            <a:xfrm>
              <a:off x="14382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7" name="Shape 1477"/>
            <p:cNvSpPr/>
            <p:nvPr/>
          </p:nvSpPr>
          <p:spPr>
            <a:xfrm>
              <a:off x="14382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8" name="Shape 1478"/>
            <p:cNvSpPr/>
            <p:nvPr/>
          </p:nvSpPr>
          <p:spPr>
            <a:xfrm>
              <a:off x="15887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9" name="Shape 1479"/>
            <p:cNvSpPr/>
            <p:nvPr/>
          </p:nvSpPr>
          <p:spPr>
            <a:xfrm>
              <a:off x="15887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0" name="Shape 1480"/>
            <p:cNvSpPr/>
            <p:nvPr/>
          </p:nvSpPr>
          <p:spPr>
            <a:xfrm>
              <a:off x="15887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1" name="Shape 1481"/>
            <p:cNvSpPr/>
            <p:nvPr/>
          </p:nvSpPr>
          <p:spPr>
            <a:xfrm>
              <a:off x="15887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2" name="Shape 1482"/>
            <p:cNvSpPr/>
            <p:nvPr/>
          </p:nvSpPr>
          <p:spPr>
            <a:xfrm>
              <a:off x="15887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3" name="Shape 1483"/>
            <p:cNvSpPr/>
            <p:nvPr/>
          </p:nvSpPr>
          <p:spPr>
            <a:xfrm>
              <a:off x="15887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4" name="Shape 1484"/>
            <p:cNvSpPr/>
            <p:nvPr/>
          </p:nvSpPr>
          <p:spPr>
            <a:xfrm>
              <a:off x="15887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5" name="Shape 1485"/>
            <p:cNvSpPr/>
            <p:nvPr/>
          </p:nvSpPr>
          <p:spPr>
            <a:xfrm>
              <a:off x="15887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6" name="Shape 1486"/>
            <p:cNvSpPr/>
            <p:nvPr/>
          </p:nvSpPr>
          <p:spPr>
            <a:xfrm>
              <a:off x="15887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7" name="Shape 1487"/>
            <p:cNvSpPr/>
            <p:nvPr/>
          </p:nvSpPr>
          <p:spPr>
            <a:xfrm>
              <a:off x="15887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8" name="Shape 1488"/>
            <p:cNvSpPr/>
            <p:nvPr/>
          </p:nvSpPr>
          <p:spPr>
            <a:xfrm>
              <a:off x="17392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9" name="Shape 1489"/>
            <p:cNvSpPr/>
            <p:nvPr/>
          </p:nvSpPr>
          <p:spPr>
            <a:xfrm>
              <a:off x="17392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0" name="Shape 1490"/>
            <p:cNvSpPr/>
            <p:nvPr/>
          </p:nvSpPr>
          <p:spPr>
            <a:xfrm>
              <a:off x="17392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1" name="Shape 1491"/>
            <p:cNvSpPr/>
            <p:nvPr/>
          </p:nvSpPr>
          <p:spPr>
            <a:xfrm>
              <a:off x="17392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2" name="Shape 1492"/>
            <p:cNvSpPr/>
            <p:nvPr/>
          </p:nvSpPr>
          <p:spPr>
            <a:xfrm>
              <a:off x="17392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3" name="Shape 1493"/>
            <p:cNvSpPr/>
            <p:nvPr/>
          </p:nvSpPr>
          <p:spPr>
            <a:xfrm>
              <a:off x="17392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4" name="Shape 1494"/>
            <p:cNvSpPr/>
            <p:nvPr/>
          </p:nvSpPr>
          <p:spPr>
            <a:xfrm>
              <a:off x="17392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5" name="Shape 1495"/>
            <p:cNvSpPr/>
            <p:nvPr/>
          </p:nvSpPr>
          <p:spPr>
            <a:xfrm>
              <a:off x="17392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6" name="Shape 1496"/>
            <p:cNvSpPr/>
            <p:nvPr/>
          </p:nvSpPr>
          <p:spPr>
            <a:xfrm>
              <a:off x="17392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7" name="Shape 1497"/>
            <p:cNvSpPr/>
            <p:nvPr/>
          </p:nvSpPr>
          <p:spPr>
            <a:xfrm>
              <a:off x="17392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8" name="Shape 1498"/>
            <p:cNvSpPr/>
            <p:nvPr/>
          </p:nvSpPr>
          <p:spPr>
            <a:xfrm>
              <a:off x="17392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9" name="Shape 1499"/>
            <p:cNvSpPr/>
            <p:nvPr/>
          </p:nvSpPr>
          <p:spPr>
            <a:xfrm>
              <a:off x="17392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0" name="Shape 1500"/>
            <p:cNvSpPr/>
            <p:nvPr/>
          </p:nvSpPr>
          <p:spPr>
            <a:xfrm>
              <a:off x="17392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1" name="Shape 1501"/>
            <p:cNvSpPr/>
            <p:nvPr/>
          </p:nvSpPr>
          <p:spPr>
            <a:xfrm>
              <a:off x="17392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2" name="Shape 1502"/>
            <p:cNvSpPr/>
            <p:nvPr/>
          </p:nvSpPr>
          <p:spPr>
            <a:xfrm>
              <a:off x="17392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3" name="Shape 1503"/>
            <p:cNvSpPr/>
            <p:nvPr/>
          </p:nvSpPr>
          <p:spPr>
            <a:xfrm>
              <a:off x="17392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4" name="Shape 1504"/>
            <p:cNvSpPr/>
            <p:nvPr/>
          </p:nvSpPr>
          <p:spPr>
            <a:xfrm>
              <a:off x="17392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5" name="Shape 1505"/>
            <p:cNvSpPr/>
            <p:nvPr/>
          </p:nvSpPr>
          <p:spPr>
            <a:xfrm>
              <a:off x="188975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6" name="Shape 1506"/>
            <p:cNvSpPr/>
            <p:nvPr/>
          </p:nvSpPr>
          <p:spPr>
            <a:xfrm>
              <a:off x="188975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7" name="Shape 1507"/>
            <p:cNvSpPr/>
            <p:nvPr/>
          </p:nvSpPr>
          <p:spPr>
            <a:xfrm>
              <a:off x="18897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8" name="Shape 1508"/>
            <p:cNvSpPr/>
            <p:nvPr/>
          </p:nvSpPr>
          <p:spPr>
            <a:xfrm>
              <a:off x="188975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9" name="Shape 1509"/>
            <p:cNvSpPr/>
            <p:nvPr/>
          </p:nvSpPr>
          <p:spPr>
            <a:xfrm>
              <a:off x="18897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0" name="Shape 1510"/>
            <p:cNvSpPr/>
            <p:nvPr/>
          </p:nvSpPr>
          <p:spPr>
            <a:xfrm>
              <a:off x="188975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1" name="Shape 1511"/>
            <p:cNvSpPr/>
            <p:nvPr/>
          </p:nvSpPr>
          <p:spPr>
            <a:xfrm>
              <a:off x="188975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2" name="Shape 1512"/>
            <p:cNvSpPr/>
            <p:nvPr/>
          </p:nvSpPr>
          <p:spPr>
            <a:xfrm>
              <a:off x="188975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3" name="Shape 1513"/>
            <p:cNvSpPr/>
            <p:nvPr/>
          </p:nvSpPr>
          <p:spPr>
            <a:xfrm>
              <a:off x="18897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4" name="Shape 1514"/>
            <p:cNvSpPr/>
            <p:nvPr/>
          </p:nvSpPr>
          <p:spPr>
            <a:xfrm>
              <a:off x="188975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5" name="Shape 1515"/>
            <p:cNvSpPr/>
            <p:nvPr/>
          </p:nvSpPr>
          <p:spPr>
            <a:xfrm>
              <a:off x="188975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6" name="Shape 1516"/>
            <p:cNvSpPr/>
            <p:nvPr/>
          </p:nvSpPr>
          <p:spPr>
            <a:xfrm>
              <a:off x="204027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7" name="Shape 1517"/>
            <p:cNvSpPr/>
            <p:nvPr/>
          </p:nvSpPr>
          <p:spPr>
            <a:xfrm>
              <a:off x="204027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8" name="Shape 1518"/>
            <p:cNvSpPr/>
            <p:nvPr/>
          </p:nvSpPr>
          <p:spPr>
            <a:xfrm>
              <a:off x="204027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9" name="Shape 1519"/>
            <p:cNvSpPr/>
            <p:nvPr/>
          </p:nvSpPr>
          <p:spPr>
            <a:xfrm>
              <a:off x="204027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0" name="Shape 1520"/>
            <p:cNvSpPr/>
            <p:nvPr/>
          </p:nvSpPr>
          <p:spPr>
            <a:xfrm>
              <a:off x="204027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1" name="Shape 1521"/>
            <p:cNvSpPr/>
            <p:nvPr/>
          </p:nvSpPr>
          <p:spPr>
            <a:xfrm>
              <a:off x="204027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2" name="Shape 1522"/>
            <p:cNvSpPr/>
            <p:nvPr/>
          </p:nvSpPr>
          <p:spPr>
            <a:xfrm>
              <a:off x="204027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3" name="Shape 1523"/>
            <p:cNvSpPr/>
            <p:nvPr/>
          </p:nvSpPr>
          <p:spPr>
            <a:xfrm>
              <a:off x="204027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4" name="Shape 1524"/>
            <p:cNvSpPr/>
            <p:nvPr/>
          </p:nvSpPr>
          <p:spPr>
            <a:xfrm>
              <a:off x="204027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5" name="Shape 1525"/>
            <p:cNvSpPr/>
            <p:nvPr/>
          </p:nvSpPr>
          <p:spPr>
            <a:xfrm>
              <a:off x="204027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6" name="Shape 1526"/>
            <p:cNvSpPr/>
            <p:nvPr/>
          </p:nvSpPr>
          <p:spPr>
            <a:xfrm>
              <a:off x="204027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7" name="Shape 1527"/>
            <p:cNvSpPr/>
            <p:nvPr/>
          </p:nvSpPr>
          <p:spPr>
            <a:xfrm>
              <a:off x="204027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8" name="Shape 1528"/>
            <p:cNvSpPr/>
            <p:nvPr/>
          </p:nvSpPr>
          <p:spPr>
            <a:xfrm>
              <a:off x="204027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9" name="Shape 1529"/>
            <p:cNvSpPr/>
            <p:nvPr/>
          </p:nvSpPr>
          <p:spPr>
            <a:xfrm>
              <a:off x="21907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0" name="Shape 1530"/>
            <p:cNvSpPr/>
            <p:nvPr/>
          </p:nvSpPr>
          <p:spPr>
            <a:xfrm>
              <a:off x="21907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1" name="Shape 1531"/>
            <p:cNvSpPr/>
            <p:nvPr/>
          </p:nvSpPr>
          <p:spPr>
            <a:xfrm>
              <a:off x="21907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2" name="Shape 1532"/>
            <p:cNvSpPr/>
            <p:nvPr/>
          </p:nvSpPr>
          <p:spPr>
            <a:xfrm>
              <a:off x="21907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3" name="Shape 1533"/>
            <p:cNvSpPr/>
            <p:nvPr/>
          </p:nvSpPr>
          <p:spPr>
            <a:xfrm>
              <a:off x="21907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4" name="Shape 1534"/>
            <p:cNvSpPr/>
            <p:nvPr/>
          </p:nvSpPr>
          <p:spPr>
            <a:xfrm>
              <a:off x="2190775"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5" name="Shape 1535"/>
            <p:cNvSpPr/>
            <p:nvPr/>
          </p:nvSpPr>
          <p:spPr>
            <a:xfrm>
              <a:off x="21907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6" name="Shape 1536"/>
            <p:cNvSpPr/>
            <p:nvPr/>
          </p:nvSpPr>
          <p:spPr>
            <a:xfrm>
              <a:off x="21907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7" name="Shape 1537"/>
            <p:cNvSpPr/>
            <p:nvPr/>
          </p:nvSpPr>
          <p:spPr>
            <a:xfrm>
              <a:off x="2190775"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8" name="Shape 1538"/>
            <p:cNvSpPr/>
            <p:nvPr/>
          </p:nvSpPr>
          <p:spPr>
            <a:xfrm>
              <a:off x="23413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9" name="Shape 1539"/>
            <p:cNvSpPr/>
            <p:nvPr/>
          </p:nvSpPr>
          <p:spPr>
            <a:xfrm>
              <a:off x="23413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0" name="Shape 1540"/>
            <p:cNvSpPr/>
            <p:nvPr/>
          </p:nvSpPr>
          <p:spPr>
            <a:xfrm>
              <a:off x="23413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1" name="Shape 1541"/>
            <p:cNvSpPr/>
            <p:nvPr/>
          </p:nvSpPr>
          <p:spPr>
            <a:xfrm>
              <a:off x="23413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2" name="Shape 1542"/>
            <p:cNvSpPr/>
            <p:nvPr/>
          </p:nvSpPr>
          <p:spPr>
            <a:xfrm>
              <a:off x="23413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3" name="Shape 1543"/>
            <p:cNvSpPr/>
            <p:nvPr/>
          </p:nvSpPr>
          <p:spPr>
            <a:xfrm>
              <a:off x="23413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4" name="Shape 1544"/>
            <p:cNvSpPr/>
            <p:nvPr/>
          </p:nvSpPr>
          <p:spPr>
            <a:xfrm>
              <a:off x="23413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5" name="Shape 1545"/>
            <p:cNvSpPr/>
            <p:nvPr/>
          </p:nvSpPr>
          <p:spPr>
            <a:xfrm>
              <a:off x="23413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6" name="Shape 1546"/>
            <p:cNvSpPr/>
            <p:nvPr/>
          </p:nvSpPr>
          <p:spPr>
            <a:xfrm>
              <a:off x="249180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7" name="Shape 1547"/>
            <p:cNvSpPr/>
            <p:nvPr/>
          </p:nvSpPr>
          <p:spPr>
            <a:xfrm>
              <a:off x="249180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8" name="Shape 1548"/>
            <p:cNvSpPr/>
            <p:nvPr/>
          </p:nvSpPr>
          <p:spPr>
            <a:xfrm>
              <a:off x="249180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9" name="Shape 1549"/>
            <p:cNvSpPr/>
            <p:nvPr/>
          </p:nvSpPr>
          <p:spPr>
            <a:xfrm>
              <a:off x="249180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0" name="Shape 1550"/>
            <p:cNvSpPr/>
            <p:nvPr/>
          </p:nvSpPr>
          <p:spPr>
            <a:xfrm>
              <a:off x="24918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1" name="Shape 1551"/>
            <p:cNvSpPr/>
            <p:nvPr/>
          </p:nvSpPr>
          <p:spPr>
            <a:xfrm>
              <a:off x="26423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2" name="Shape 1552"/>
            <p:cNvSpPr/>
            <p:nvPr/>
          </p:nvSpPr>
          <p:spPr>
            <a:xfrm>
              <a:off x="26423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3" name="Shape 1553"/>
            <p:cNvSpPr/>
            <p:nvPr/>
          </p:nvSpPr>
          <p:spPr>
            <a:xfrm>
              <a:off x="26423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4" name="Shape 1554"/>
            <p:cNvSpPr/>
            <p:nvPr/>
          </p:nvSpPr>
          <p:spPr>
            <a:xfrm>
              <a:off x="26423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5" name="Shape 1555"/>
            <p:cNvSpPr/>
            <p:nvPr/>
          </p:nvSpPr>
          <p:spPr>
            <a:xfrm>
              <a:off x="26423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6" name="Shape 1556"/>
            <p:cNvSpPr/>
            <p:nvPr/>
          </p:nvSpPr>
          <p:spPr>
            <a:xfrm>
              <a:off x="2792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7" name="Shape 1557"/>
            <p:cNvSpPr/>
            <p:nvPr/>
          </p:nvSpPr>
          <p:spPr>
            <a:xfrm>
              <a:off x="294332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8" name="Shape 1558"/>
            <p:cNvSpPr/>
            <p:nvPr/>
          </p:nvSpPr>
          <p:spPr>
            <a:xfrm>
              <a:off x="294332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9" name="Shape 1559"/>
            <p:cNvSpPr/>
            <p:nvPr/>
          </p:nvSpPr>
          <p:spPr>
            <a:xfrm>
              <a:off x="309385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0" name="Shape 1560"/>
            <p:cNvSpPr/>
            <p:nvPr/>
          </p:nvSpPr>
          <p:spPr>
            <a:xfrm>
              <a:off x="33948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1" name="Shape 1561"/>
            <p:cNvSpPr/>
            <p:nvPr/>
          </p:nvSpPr>
          <p:spPr>
            <a:xfrm>
              <a:off x="35453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562" name="Shape 156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948324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1pPr>
            <a:lvl2pPr lvl="1">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2pPr>
            <a:lvl3pPr lvl="2">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3pPr>
            <a:lvl4pPr lvl="3">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4pPr>
            <a:lvl5pPr lvl="4">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5pPr>
            <a:lvl6pPr lvl="5">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6pPr>
            <a:lvl7pPr lvl="6">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7pPr>
            <a:lvl8pPr lvl="7">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8pPr>
            <a:lvl9pPr lvl="8">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9pPr>
          </a:lstStyle>
          <a:p>
            <a:endParaRPr/>
          </a:p>
        </p:txBody>
      </p:sp>
      <p:sp>
        <p:nvSpPr>
          <p:cNvPr id="7" name="Shape 7"/>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1pPr>
            <a:lvl2pPr marL="914400" lvl="1"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2pPr>
            <a:lvl3pPr marL="1371600" lvl="2"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3pPr>
            <a:lvl4pPr marL="1828800" lvl="3"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4pPr>
            <a:lvl5pPr marL="2286000" lvl="4"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5pPr>
            <a:lvl6pPr marL="2743200" lvl="5"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6pPr>
            <a:lvl7pPr marL="3200400" lvl="6"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7pPr>
            <a:lvl8pPr marL="3657600" lvl="7"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8pPr>
            <a:lvl9pPr marL="4114800" lvl="8"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9pPr>
          </a:lstStyle>
          <a:p>
            <a:endParaRPr/>
          </a:p>
        </p:txBody>
      </p:sp>
      <p:sp>
        <p:nvSpPr>
          <p:cNvPr id="8" name="Shape 8"/>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rgbClr val="0B87A1"/>
                </a:solidFill>
                <a:latin typeface="Dosis Light"/>
                <a:ea typeface="Dosis Light"/>
                <a:cs typeface="Dosis Light"/>
                <a:sym typeface="Dosis Light"/>
              </a:defRPr>
            </a:lvl1pPr>
            <a:lvl2pPr lvl="1">
              <a:buNone/>
              <a:defRPr sz="1200">
                <a:solidFill>
                  <a:srgbClr val="0B87A1"/>
                </a:solidFill>
                <a:latin typeface="Dosis Light"/>
                <a:ea typeface="Dosis Light"/>
                <a:cs typeface="Dosis Light"/>
                <a:sym typeface="Dosis Light"/>
              </a:defRPr>
            </a:lvl2pPr>
            <a:lvl3pPr lvl="2">
              <a:buNone/>
              <a:defRPr sz="1200">
                <a:solidFill>
                  <a:srgbClr val="0B87A1"/>
                </a:solidFill>
                <a:latin typeface="Dosis Light"/>
                <a:ea typeface="Dosis Light"/>
                <a:cs typeface="Dosis Light"/>
                <a:sym typeface="Dosis Light"/>
              </a:defRPr>
            </a:lvl3pPr>
            <a:lvl4pPr lvl="3">
              <a:buNone/>
              <a:defRPr sz="1200">
                <a:solidFill>
                  <a:srgbClr val="0B87A1"/>
                </a:solidFill>
                <a:latin typeface="Dosis Light"/>
                <a:ea typeface="Dosis Light"/>
                <a:cs typeface="Dosis Light"/>
                <a:sym typeface="Dosis Light"/>
              </a:defRPr>
            </a:lvl4pPr>
            <a:lvl5pPr lvl="4">
              <a:buNone/>
              <a:defRPr sz="1200">
                <a:solidFill>
                  <a:srgbClr val="0B87A1"/>
                </a:solidFill>
                <a:latin typeface="Dosis Light"/>
                <a:ea typeface="Dosis Light"/>
                <a:cs typeface="Dosis Light"/>
                <a:sym typeface="Dosis Light"/>
              </a:defRPr>
            </a:lvl5pPr>
            <a:lvl6pPr lvl="5">
              <a:buNone/>
              <a:defRPr sz="1200">
                <a:solidFill>
                  <a:srgbClr val="0B87A1"/>
                </a:solidFill>
                <a:latin typeface="Dosis Light"/>
                <a:ea typeface="Dosis Light"/>
                <a:cs typeface="Dosis Light"/>
                <a:sym typeface="Dosis Light"/>
              </a:defRPr>
            </a:lvl6pPr>
            <a:lvl7pPr lvl="6">
              <a:buNone/>
              <a:defRPr sz="1200">
                <a:solidFill>
                  <a:srgbClr val="0B87A1"/>
                </a:solidFill>
                <a:latin typeface="Dosis Light"/>
                <a:ea typeface="Dosis Light"/>
                <a:cs typeface="Dosis Light"/>
                <a:sym typeface="Dosis Light"/>
              </a:defRPr>
            </a:lvl7pPr>
            <a:lvl8pPr lvl="7">
              <a:buNone/>
              <a:defRPr sz="1200">
                <a:solidFill>
                  <a:srgbClr val="0B87A1"/>
                </a:solidFill>
                <a:latin typeface="Dosis Light"/>
                <a:ea typeface="Dosis Light"/>
                <a:cs typeface="Dosis Light"/>
                <a:sym typeface="Dosis Light"/>
              </a:defRPr>
            </a:lvl8pPr>
            <a:lvl9pPr lvl="8">
              <a:buNone/>
              <a:defRPr sz="1200">
                <a:solidFill>
                  <a:srgbClr val="0B87A1"/>
                </a:solidFill>
                <a:latin typeface="Dosis Light"/>
                <a:ea typeface="Dosis Light"/>
                <a:cs typeface="Dosis Light"/>
                <a:sym typeface="Dosis Light"/>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 id="2147483660"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Shape 3836"/>
          <p:cNvSpPr txBox="1">
            <a:spLocks noGrp="1"/>
          </p:cNvSpPr>
          <p:nvPr>
            <p:ph type="ctrTitle"/>
          </p:nvPr>
        </p:nvSpPr>
        <p:spPr>
          <a:xfrm>
            <a:off x="762000" y="696425"/>
            <a:ext cx="6073620" cy="1159800"/>
          </a:xfrm>
          <a:prstGeom prst="rect">
            <a:avLst/>
          </a:prstGeom>
        </p:spPr>
        <p:txBody>
          <a:bodyPr spcFirstLastPara="1" wrap="square" lIns="91425" tIns="91425" rIns="91425" bIns="91425" anchor="t" anchorCtr="0">
            <a:noAutofit/>
          </a:bodyPr>
          <a:lstStyle/>
          <a:p>
            <a:pPr lvl="0"/>
            <a:r>
              <a:rPr lang="en-US" dirty="0"/>
              <a:t>Anomaly Detection </a:t>
            </a:r>
            <a:br>
              <a:rPr lang="en-US" dirty="0"/>
            </a:br>
            <a:r>
              <a:rPr lang="en-US" sz="3200" dirty="0"/>
              <a:t>A to Z</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D8B2F99-27B4-4B36-ACDE-A17E0F670AB2}"/>
              </a:ext>
            </a:extLst>
          </p:cNvPr>
          <p:cNvPicPr>
            <a:picLocks noChangeAspect="1"/>
          </p:cNvPicPr>
          <p:nvPr/>
        </p:nvPicPr>
        <p:blipFill rotWithShape="1">
          <a:blip r:embed="rId3"/>
          <a:srcRect t="40550" b="31328"/>
          <a:stretch/>
        </p:blipFill>
        <p:spPr>
          <a:xfrm>
            <a:off x="5021008" y="3650975"/>
            <a:ext cx="2585392" cy="792581"/>
          </a:xfrm>
          <a:prstGeom prst="rect">
            <a:avLst/>
          </a:prstGeom>
        </p:spPr>
      </p:pic>
      <p:sp>
        <p:nvSpPr>
          <p:cNvPr id="2" name="Title 1">
            <a:extLst>
              <a:ext uri="{FF2B5EF4-FFF2-40B4-BE49-F238E27FC236}">
                <a16:creationId xmlns:a16="http://schemas.microsoft.com/office/drawing/2014/main" id="{E12444F7-9641-42C3-9E21-B67D1CF95BE2}"/>
              </a:ext>
            </a:extLst>
          </p:cNvPr>
          <p:cNvSpPr>
            <a:spLocks noGrp="1"/>
          </p:cNvSpPr>
          <p:nvPr>
            <p:ph type="title"/>
          </p:nvPr>
        </p:nvSpPr>
        <p:spPr>
          <a:xfrm>
            <a:off x="718300" y="0"/>
            <a:ext cx="6761100" cy="857400"/>
          </a:xfrm>
        </p:spPr>
        <p:txBody>
          <a:bodyPr/>
          <a:lstStyle/>
          <a:p>
            <a:r>
              <a:rPr lang="en-US" b="1" dirty="0"/>
              <a:t>Basic outlier detection</a:t>
            </a:r>
          </a:p>
        </p:txBody>
      </p:sp>
      <p:sp>
        <p:nvSpPr>
          <p:cNvPr id="3" name="Text Placeholder 2">
            <a:extLst>
              <a:ext uri="{FF2B5EF4-FFF2-40B4-BE49-F238E27FC236}">
                <a16:creationId xmlns:a16="http://schemas.microsoft.com/office/drawing/2014/main" id="{43A4175F-73BC-43FA-B674-1C53D5B3EBAD}"/>
              </a:ext>
            </a:extLst>
          </p:cNvPr>
          <p:cNvSpPr>
            <a:spLocks noGrp="1"/>
          </p:cNvSpPr>
          <p:nvPr>
            <p:ph type="body" idx="1"/>
          </p:nvPr>
        </p:nvSpPr>
        <p:spPr>
          <a:xfrm>
            <a:off x="718300" y="1248355"/>
            <a:ext cx="6761100" cy="3465695"/>
          </a:xfrm>
        </p:spPr>
        <p:txBody>
          <a:bodyPr/>
          <a:lstStyle/>
          <a:p>
            <a:r>
              <a:rPr lang="en-US" i="1" dirty="0"/>
              <a:t>Z-Scores</a:t>
            </a:r>
          </a:p>
          <a:p>
            <a:pPr lvl="1"/>
            <a:r>
              <a:rPr lang="en-US" dirty="0"/>
              <a:t>z = (x – </a:t>
            </a:r>
            <a:r>
              <a:rPr lang="el-GR" dirty="0"/>
              <a:t>μ) / σ</a:t>
            </a:r>
            <a:endParaRPr lang="en-US" dirty="0"/>
          </a:p>
          <a:p>
            <a:pPr lvl="1"/>
            <a:r>
              <a:rPr lang="el-GR" dirty="0"/>
              <a:t>μ </a:t>
            </a:r>
            <a:r>
              <a:rPr lang="en-US" dirty="0"/>
              <a:t>∓ 3</a:t>
            </a:r>
            <a:r>
              <a:rPr lang="el-GR" dirty="0"/>
              <a:t> σ </a:t>
            </a:r>
            <a:r>
              <a:rPr lang="en-US" dirty="0"/>
              <a:t>is a default</a:t>
            </a:r>
          </a:p>
          <a:p>
            <a:pPr lvl="2"/>
            <a:r>
              <a:rPr lang="en-US" dirty="0"/>
              <a:t>0.3% of data outlier</a:t>
            </a:r>
          </a:p>
          <a:p>
            <a:pPr lvl="1"/>
            <a:endParaRPr lang="en-US" dirty="0"/>
          </a:p>
          <a:p>
            <a:r>
              <a:rPr lang="en-US" i="1" dirty="0"/>
              <a:t>Tukey’s Inter Quartile Range</a:t>
            </a:r>
          </a:p>
          <a:p>
            <a:pPr lvl="1"/>
            <a:r>
              <a:rPr lang="en-US" dirty="0"/>
              <a:t>±1.5IQR</a:t>
            </a:r>
          </a:p>
          <a:p>
            <a:pPr lvl="2"/>
            <a:r>
              <a:rPr lang="en-US" dirty="0"/>
              <a:t>0.7% of data outlier</a:t>
            </a:r>
          </a:p>
        </p:txBody>
      </p:sp>
      <p:sp>
        <p:nvSpPr>
          <p:cNvPr id="4" name="Slide Number Placeholder 3">
            <a:extLst>
              <a:ext uri="{FF2B5EF4-FFF2-40B4-BE49-F238E27FC236}">
                <a16:creationId xmlns:a16="http://schemas.microsoft.com/office/drawing/2014/main" id="{0259A862-5457-4A5A-88ED-06463F1742F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10</a:t>
            </a:fld>
            <a:endParaRPr lang="en"/>
          </a:p>
        </p:txBody>
      </p:sp>
      <p:pic>
        <p:nvPicPr>
          <p:cNvPr id="5" name="Picture 4">
            <a:extLst>
              <a:ext uri="{FF2B5EF4-FFF2-40B4-BE49-F238E27FC236}">
                <a16:creationId xmlns:a16="http://schemas.microsoft.com/office/drawing/2014/main" id="{F4F677D6-883A-4C55-AEDC-2EF3AE232CC0}"/>
              </a:ext>
            </a:extLst>
          </p:cNvPr>
          <p:cNvPicPr>
            <a:picLocks noChangeAspect="1"/>
          </p:cNvPicPr>
          <p:nvPr/>
        </p:nvPicPr>
        <p:blipFill rotWithShape="1">
          <a:blip r:embed="rId3"/>
          <a:srcRect t="70173" b="1"/>
          <a:stretch/>
        </p:blipFill>
        <p:spPr>
          <a:xfrm>
            <a:off x="5021008" y="2072178"/>
            <a:ext cx="2585392" cy="840621"/>
          </a:xfrm>
          <a:prstGeom prst="rect">
            <a:avLst/>
          </a:prstGeom>
        </p:spPr>
      </p:pic>
      <p:sp>
        <p:nvSpPr>
          <p:cNvPr id="7" name="Rectangle 6">
            <a:extLst>
              <a:ext uri="{FF2B5EF4-FFF2-40B4-BE49-F238E27FC236}">
                <a16:creationId xmlns:a16="http://schemas.microsoft.com/office/drawing/2014/main" id="{2F10DBC5-A8E9-4588-811B-4A2555562349}"/>
              </a:ext>
            </a:extLst>
          </p:cNvPr>
          <p:cNvSpPr/>
          <p:nvPr/>
        </p:nvSpPr>
        <p:spPr>
          <a:xfrm>
            <a:off x="5483342" y="3612727"/>
            <a:ext cx="45719" cy="648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BAFF4D4-AD13-41E4-84C5-8823477E8842}"/>
              </a:ext>
            </a:extLst>
          </p:cNvPr>
          <p:cNvSpPr/>
          <p:nvPr/>
        </p:nvSpPr>
        <p:spPr>
          <a:xfrm>
            <a:off x="7112302" y="3614556"/>
            <a:ext cx="45719" cy="648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E11CC7D-3E6A-41BF-A594-ABCF3A6FBABC}"/>
              </a:ext>
            </a:extLst>
          </p:cNvPr>
          <p:cNvSpPr/>
          <p:nvPr/>
        </p:nvSpPr>
        <p:spPr>
          <a:xfrm>
            <a:off x="6073398" y="3139180"/>
            <a:ext cx="45719" cy="648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573E08D-3239-442B-99FC-20FC8B737A83}"/>
              </a:ext>
            </a:extLst>
          </p:cNvPr>
          <p:cNvSpPr/>
          <p:nvPr/>
        </p:nvSpPr>
        <p:spPr>
          <a:xfrm>
            <a:off x="6516281" y="3143854"/>
            <a:ext cx="45719" cy="648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5671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8A3358E-38C6-4E45-A926-5A47160B1497}"/>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11</a:t>
            </a:fld>
            <a:endParaRPr lang="en"/>
          </a:p>
        </p:txBody>
      </p:sp>
      <p:pic>
        <p:nvPicPr>
          <p:cNvPr id="4" name="Picture 3">
            <a:extLst>
              <a:ext uri="{FF2B5EF4-FFF2-40B4-BE49-F238E27FC236}">
                <a16:creationId xmlns:a16="http://schemas.microsoft.com/office/drawing/2014/main" id="{F9400551-4EE8-4234-B2C6-FD874A4414D3}"/>
              </a:ext>
            </a:extLst>
          </p:cNvPr>
          <p:cNvPicPr>
            <a:picLocks noChangeAspect="1"/>
          </p:cNvPicPr>
          <p:nvPr/>
        </p:nvPicPr>
        <p:blipFill>
          <a:blip r:embed="rId3"/>
          <a:stretch>
            <a:fillRect/>
          </a:stretch>
        </p:blipFill>
        <p:spPr>
          <a:xfrm>
            <a:off x="2212822" y="0"/>
            <a:ext cx="4718356" cy="5143500"/>
          </a:xfrm>
          <a:prstGeom prst="rect">
            <a:avLst/>
          </a:prstGeom>
        </p:spPr>
      </p:pic>
      <p:cxnSp>
        <p:nvCxnSpPr>
          <p:cNvPr id="6" name="Straight Arrow Connector 5">
            <a:extLst>
              <a:ext uri="{FF2B5EF4-FFF2-40B4-BE49-F238E27FC236}">
                <a16:creationId xmlns:a16="http://schemas.microsoft.com/office/drawing/2014/main" id="{1C353AC8-B782-4973-AC07-26C2EA74C04F}"/>
              </a:ext>
            </a:extLst>
          </p:cNvPr>
          <p:cNvCxnSpPr>
            <a:cxnSpLocks/>
            <a:stCxn id="7" idx="3"/>
          </p:cNvCxnSpPr>
          <p:nvPr/>
        </p:nvCxnSpPr>
        <p:spPr>
          <a:xfrm>
            <a:off x="1730938" y="4211354"/>
            <a:ext cx="1143764" cy="611418"/>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7" name="Title 2">
            <a:extLst>
              <a:ext uri="{FF2B5EF4-FFF2-40B4-BE49-F238E27FC236}">
                <a16:creationId xmlns:a16="http://schemas.microsoft.com/office/drawing/2014/main" id="{9566E67B-6BCE-460F-B2B5-7AE58459FD0F}"/>
              </a:ext>
            </a:extLst>
          </p:cNvPr>
          <p:cNvSpPr txBox="1">
            <a:spLocks/>
          </p:cNvSpPr>
          <p:nvPr/>
        </p:nvSpPr>
        <p:spPr>
          <a:xfrm>
            <a:off x="350508" y="3990944"/>
            <a:ext cx="1380430" cy="440820"/>
          </a:xfrm>
          <a:prstGeom prst="rect">
            <a:avLst/>
          </a:prstGeom>
          <a:solidFill>
            <a:srgbClr val="003B55"/>
          </a:solid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lgn="ctr"/>
            <a:r>
              <a:rPr lang="en-US" sz="2000" dirty="0">
                <a:solidFill>
                  <a:schemeClr val="bg1"/>
                </a:solidFill>
              </a:rPr>
              <a:t>Z Score of 3</a:t>
            </a:r>
          </a:p>
        </p:txBody>
      </p:sp>
      <p:cxnSp>
        <p:nvCxnSpPr>
          <p:cNvPr id="15" name="Straight Arrow Connector 14">
            <a:extLst>
              <a:ext uri="{FF2B5EF4-FFF2-40B4-BE49-F238E27FC236}">
                <a16:creationId xmlns:a16="http://schemas.microsoft.com/office/drawing/2014/main" id="{472B846A-7EA0-48B7-8E34-83E1FDDCF6AE}"/>
              </a:ext>
            </a:extLst>
          </p:cNvPr>
          <p:cNvCxnSpPr>
            <a:cxnSpLocks/>
            <a:stCxn id="16" idx="3"/>
          </p:cNvCxnSpPr>
          <p:nvPr/>
        </p:nvCxnSpPr>
        <p:spPr>
          <a:xfrm>
            <a:off x="1730937" y="2223018"/>
            <a:ext cx="1335921" cy="57472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6" name="Title 2">
            <a:extLst>
              <a:ext uri="{FF2B5EF4-FFF2-40B4-BE49-F238E27FC236}">
                <a16:creationId xmlns:a16="http://schemas.microsoft.com/office/drawing/2014/main" id="{9DC482D0-ECA3-4BE2-81F6-C9AD00F974B5}"/>
              </a:ext>
            </a:extLst>
          </p:cNvPr>
          <p:cNvSpPr txBox="1">
            <a:spLocks/>
          </p:cNvSpPr>
          <p:nvPr/>
        </p:nvSpPr>
        <p:spPr>
          <a:xfrm>
            <a:off x="350508" y="2002608"/>
            <a:ext cx="1380429" cy="440820"/>
          </a:xfrm>
          <a:prstGeom prst="rect">
            <a:avLst/>
          </a:prstGeom>
          <a:solidFill>
            <a:srgbClr val="003B55"/>
          </a:solid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lgn="ctr"/>
            <a:r>
              <a:rPr lang="en-US" sz="2000" dirty="0">
                <a:solidFill>
                  <a:schemeClr val="bg1"/>
                </a:solidFill>
              </a:rPr>
              <a:t>Q1 -1.5*IQR</a:t>
            </a:r>
          </a:p>
        </p:txBody>
      </p:sp>
    </p:spTree>
    <p:extLst>
      <p:ext uri="{BB962C8B-B14F-4D97-AF65-F5344CB8AC3E}">
        <p14:creationId xmlns:p14="http://schemas.microsoft.com/office/powerpoint/2010/main" val="288167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1D897F0-4B37-44BC-A8EB-2E2831B6BAC2}"/>
              </a:ext>
            </a:extLst>
          </p:cNvPr>
          <p:cNvPicPr>
            <a:picLocks noChangeAspect="1"/>
          </p:cNvPicPr>
          <p:nvPr/>
        </p:nvPicPr>
        <p:blipFill>
          <a:blip r:embed="rId3"/>
          <a:stretch>
            <a:fillRect/>
          </a:stretch>
        </p:blipFill>
        <p:spPr>
          <a:xfrm>
            <a:off x="0" y="-454784"/>
            <a:ext cx="9247367" cy="5707496"/>
          </a:xfrm>
          <a:prstGeom prst="rect">
            <a:avLst/>
          </a:prstGeom>
        </p:spPr>
      </p:pic>
      <p:sp>
        <p:nvSpPr>
          <p:cNvPr id="3" name="Title 2">
            <a:extLst>
              <a:ext uri="{FF2B5EF4-FFF2-40B4-BE49-F238E27FC236}">
                <a16:creationId xmlns:a16="http://schemas.microsoft.com/office/drawing/2014/main" id="{E8689400-A27B-447B-9017-E4FE0AAC21A5}"/>
              </a:ext>
            </a:extLst>
          </p:cNvPr>
          <p:cNvSpPr>
            <a:spLocks noGrp="1"/>
          </p:cNvSpPr>
          <p:nvPr>
            <p:ph type="title"/>
          </p:nvPr>
        </p:nvSpPr>
        <p:spPr>
          <a:xfrm>
            <a:off x="2097669" y="2499360"/>
            <a:ext cx="5052027" cy="670560"/>
          </a:xfrm>
          <a:solidFill>
            <a:srgbClr val="003B55"/>
          </a:solidFill>
        </p:spPr>
        <p:txBody>
          <a:bodyPr/>
          <a:lstStyle/>
          <a:p>
            <a:pPr algn="ctr"/>
            <a:r>
              <a:rPr lang="en-US" dirty="0">
                <a:solidFill>
                  <a:schemeClr val="bg1"/>
                </a:solidFill>
              </a:rPr>
              <a:t>I-94 Westbound Traffic Data</a:t>
            </a:r>
          </a:p>
        </p:txBody>
      </p:sp>
      <p:sp>
        <p:nvSpPr>
          <p:cNvPr id="2" name="Slide Number Placeholder 1">
            <a:extLst>
              <a:ext uri="{FF2B5EF4-FFF2-40B4-BE49-F238E27FC236}">
                <a16:creationId xmlns:a16="http://schemas.microsoft.com/office/drawing/2014/main" id="{5936977A-2548-442A-9C3F-1123BC831FA7}"/>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12</a:t>
            </a:fld>
            <a:endParaRPr lang="en"/>
          </a:p>
        </p:txBody>
      </p:sp>
      <p:sp>
        <p:nvSpPr>
          <p:cNvPr id="9" name="Oval 8">
            <a:extLst>
              <a:ext uri="{FF2B5EF4-FFF2-40B4-BE49-F238E27FC236}">
                <a16:creationId xmlns:a16="http://schemas.microsoft.com/office/drawing/2014/main" id="{8ACFFFB8-9F2D-4804-AA51-D7E8AD0EC4F6}"/>
              </a:ext>
            </a:extLst>
          </p:cNvPr>
          <p:cNvSpPr/>
          <p:nvPr/>
        </p:nvSpPr>
        <p:spPr>
          <a:xfrm>
            <a:off x="4572000" y="1524000"/>
            <a:ext cx="217714" cy="21771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566F06BB-B21E-4801-80B4-A577B177177C}"/>
              </a:ext>
            </a:extLst>
          </p:cNvPr>
          <p:cNvCxnSpPr>
            <a:cxnSpLocks/>
            <a:endCxn id="9" idx="1"/>
          </p:cNvCxnSpPr>
          <p:nvPr/>
        </p:nvCxnSpPr>
        <p:spPr>
          <a:xfrm>
            <a:off x="3735977" y="566057"/>
            <a:ext cx="867906" cy="989826"/>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6" name="Title 2">
            <a:extLst>
              <a:ext uri="{FF2B5EF4-FFF2-40B4-BE49-F238E27FC236}">
                <a16:creationId xmlns:a16="http://schemas.microsoft.com/office/drawing/2014/main" id="{9C5D4223-F647-46DE-9D9C-B54437CD765F}"/>
              </a:ext>
            </a:extLst>
          </p:cNvPr>
          <p:cNvSpPr txBox="1">
            <a:spLocks/>
          </p:cNvSpPr>
          <p:nvPr/>
        </p:nvSpPr>
        <p:spPr>
          <a:xfrm>
            <a:off x="2841191" y="147901"/>
            <a:ext cx="1789571" cy="432622"/>
          </a:xfrm>
          <a:prstGeom prst="rect">
            <a:avLst/>
          </a:prstGeom>
          <a:solidFill>
            <a:srgbClr val="003B55"/>
          </a:solid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lgn="ctr"/>
            <a:r>
              <a:rPr lang="en-US" sz="2000" dirty="0">
                <a:solidFill>
                  <a:schemeClr val="bg1"/>
                </a:solidFill>
              </a:rPr>
              <a:t>ATR Station 301</a:t>
            </a:r>
          </a:p>
        </p:txBody>
      </p:sp>
    </p:spTree>
    <p:extLst>
      <p:ext uri="{BB962C8B-B14F-4D97-AF65-F5344CB8AC3E}">
        <p14:creationId xmlns:p14="http://schemas.microsoft.com/office/powerpoint/2010/main" val="225247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7E91FD-A791-435A-A894-B00F5F6A9B0A}"/>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13</a:t>
            </a:fld>
            <a:endParaRPr lang="en"/>
          </a:p>
        </p:txBody>
      </p:sp>
      <p:sp>
        <p:nvSpPr>
          <p:cNvPr id="8" name="Rectangle 7">
            <a:extLst>
              <a:ext uri="{FF2B5EF4-FFF2-40B4-BE49-F238E27FC236}">
                <a16:creationId xmlns:a16="http://schemas.microsoft.com/office/drawing/2014/main" id="{9F024939-93A0-4B87-B9BF-5515F4120F3F}"/>
              </a:ext>
            </a:extLst>
          </p:cNvPr>
          <p:cNvSpPr/>
          <p:nvPr/>
        </p:nvSpPr>
        <p:spPr>
          <a:xfrm>
            <a:off x="0" y="0"/>
            <a:ext cx="9144000" cy="5143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963044E-123B-4634-A2CA-7FE9322F00FB}"/>
              </a:ext>
            </a:extLst>
          </p:cNvPr>
          <p:cNvPicPr>
            <a:picLocks noChangeAspect="1"/>
          </p:cNvPicPr>
          <p:nvPr/>
        </p:nvPicPr>
        <p:blipFill>
          <a:blip r:embed="rId2"/>
          <a:stretch>
            <a:fillRect/>
          </a:stretch>
        </p:blipFill>
        <p:spPr>
          <a:xfrm>
            <a:off x="0" y="135355"/>
            <a:ext cx="9144000" cy="4872790"/>
          </a:xfrm>
          <a:prstGeom prst="rect">
            <a:avLst/>
          </a:prstGeom>
        </p:spPr>
      </p:pic>
      <p:sp>
        <p:nvSpPr>
          <p:cNvPr id="13" name="Oval 12">
            <a:extLst>
              <a:ext uri="{FF2B5EF4-FFF2-40B4-BE49-F238E27FC236}">
                <a16:creationId xmlns:a16="http://schemas.microsoft.com/office/drawing/2014/main" id="{08D1E7BB-3B54-4EDC-B95B-268642D11711}"/>
              </a:ext>
            </a:extLst>
          </p:cNvPr>
          <p:cNvSpPr/>
          <p:nvPr/>
        </p:nvSpPr>
        <p:spPr>
          <a:xfrm>
            <a:off x="1071154" y="4281868"/>
            <a:ext cx="217714" cy="21771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6E8FAC1E-7445-49BA-A686-60801CC2B667}"/>
              </a:ext>
            </a:extLst>
          </p:cNvPr>
          <p:cNvCxnSpPr>
            <a:cxnSpLocks/>
            <a:stCxn id="15" idx="2"/>
            <a:endCxn id="13" idx="6"/>
          </p:cNvCxnSpPr>
          <p:nvPr/>
        </p:nvCxnSpPr>
        <p:spPr>
          <a:xfrm flipH="1">
            <a:off x="1288868" y="3956699"/>
            <a:ext cx="1236618" cy="434026"/>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5" name="Title 2">
            <a:extLst>
              <a:ext uri="{FF2B5EF4-FFF2-40B4-BE49-F238E27FC236}">
                <a16:creationId xmlns:a16="http://schemas.microsoft.com/office/drawing/2014/main" id="{CA54F5F4-F2A7-445C-B88F-51143B73B83E}"/>
              </a:ext>
            </a:extLst>
          </p:cNvPr>
          <p:cNvSpPr txBox="1">
            <a:spLocks/>
          </p:cNvSpPr>
          <p:nvPr/>
        </p:nvSpPr>
        <p:spPr>
          <a:xfrm>
            <a:off x="1630700" y="3524077"/>
            <a:ext cx="1789571" cy="432622"/>
          </a:xfrm>
          <a:prstGeom prst="rect">
            <a:avLst/>
          </a:prstGeom>
          <a:solidFill>
            <a:srgbClr val="003B55"/>
          </a:solid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lgn="ctr"/>
            <a:r>
              <a:rPr lang="en-US" sz="2000" dirty="0">
                <a:solidFill>
                  <a:schemeClr val="bg1"/>
                </a:solidFill>
              </a:rPr>
              <a:t>What happened?</a:t>
            </a:r>
          </a:p>
        </p:txBody>
      </p:sp>
    </p:spTree>
    <p:extLst>
      <p:ext uri="{BB962C8B-B14F-4D97-AF65-F5344CB8AC3E}">
        <p14:creationId xmlns:p14="http://schemas.microsoft.com/office/powerpoint/2010/main" val="284368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A0A92-245F-45F9-B0D5-C7872A8AEB85}"/>
              </a:ext>
            </a:extLst>
          </p:cNvPr>
          <p:cNvSpPr>
            <a:spLocks noGrp="1"/>
          </p:cNvSpPr>
          <p:nvPr>
            <p:ph type="title"/>
          </p:nvPr>
        </p:nvSpPr>
        <p:spPr>
          <a:xfrm>
            <a:off x="718300" y="749"/>
            <a:ext cx="5168348" cy="1152189"/>
          </a:xfrm>
        </p:spPr>
        <p:txBody>
          <a:bodyPr/>
          <a:lstStyle/>
          <a:p>
            <a:r>
              <a:rPr lang="en-US" b="1" dirty="0"/>
              <a:t>The art of creating a mediocre model</a:t>
            </a:r>
          </a:p>
        </p:txBody>
      </p:sp>
      <p:sp>
        <p:nvSpPr>
          <p:cNvPr id="3" name="Text Placeholder 2">
            <a:extLst>
              <a:ext uri="{FF2B5EF4-FFF2-40B4-BE49-F238E27FC236}">
                <a16:creationId xmlns:a16="http://schemas.microsoft.com/office/drawing/2014/main" id="{09EC4784-D423-4122-862F-BCAF0C822B4C}"/>
              </a:ext>
            </a:extLst>
          </p:cNvPr>
          <p:cNvSpPr>
            <a:spLocks noGrp="1"/>
          </p:cNvSpPr>
          <p:nvPr>
            <p:ph type="body" idx="1"/>
          </p:nvPr>
        </p:nvSpPr>
        <p:spPr>
          <a:xfrm>
            <a:off x="718300" y="1081500"/>
            <a:ext cx="4291022" cy="4062000"/>
          </a:xfrm>
        </p:spPr>
        <p:txBody>
          <a:bodyPr/>
          <a:lstStyle/>
          <a:p>
            <a:r>
              <a:rPr lang="en-US" i="1" dirty="0"/>
              <a:t>Generalizing the pattern </a:t>
            </a:r>
            <a:r>
              <a:rPr lang="en-US" dirty="0"/>
              <a:t>is the most critical</a:t>
            </a:r>
            <a:endParaRPr lang="en-US" i="1" dirty="0"/>
          </a:p>
          <a:p>
            <a:pPr lvl="1"/>
            <a:endParaRPr lang="en-US" i="1" dirty="0"/>
          </a:p>
          <a:p>
            <a:r>
              <a:rPr lang="en-US" b="1" dirty="0"/>
              <a:t>Too good of a model</a:t>
            </a:r>
          </a:p>
          <a:p>
            <a:pPr lvl="1"/>
            <a:r>
              <a:rPr lang="en-US" dirty="0"/>
              <a:t>Too few anomalies</a:t>
            </a:r>
          </a:p>
          <a:p>
            <a:r>
              <a:rPr lang="en-US" b="1" dirty="0"/>
              <a:t>Too crappy of a model</a:t>
            </a:r>
          </a:p>
          <a:p>
            <a:pPr lvl="1"/>
            <a:r>
              <a:rPr lang="en-US" dirty="0"/>
              <a:t>Everything is an anomaly</a:t>
            </a:r>
          </a:p>
        </p:txBody>
      </p:sp>
      <p:sp>
        <p:nvSpPr>
          <p:cNvPr id="4" name="Slide Number Placeholder 3">
            <a:extLst>
              <a:ext uri="{FF2B5EF4-FFF2-40B4-BE49-F238E27FC236}">
                <a16:creationId xmlns:a16="http://schemas.microsoft.com/office/drawing/2014/main" id="{A29E21C6-6303-4B8A-B51E-25540E6C112D}"/>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14</a:t>
            </a:fld>
            <a:endParaRPr lang="en"/>
          </a:p>
        </p:txBody>
      </p:sp>
      <p:pic>
        <p:nvPicPr>
          <p:cNvPr id="6" name="Picture 5">
            <a:extLst>
              <a:ext uri="{FF2B5EF4-FFF2-40B4-BE49-F238E27FC236}">
                <a16:creationId xmlns:a16="http://schemas.microsoft.com/office/drawing/2014/main" id="{6C132D40-FF61-475F-859C-8F8A6FBB7859}"/>
              </a:ext>
            </a:extLst>
          </p:cNvPr>
          <p:cNvPicPr>
            <a:picLocks noChangeAspect="1"/>
          </p:cNvPicPr>
          <p:nvPr/>
        </p:nvPicPr>
        <p:blipFill rotWithShape="1">
          <a:blip r:embed="rId2"/>
          <a:srcRect l="55700" r="4719"/>
          <a:stretch/>
        </p:blipFill>
        <p:spPr>
          <a:xfrm>
            <a:off x="5886648" y="0"/>
            <a:ext cx="3257352" cy="5143500"/>
          </a:xfrm>
          <a:prstGeom prst="rect">
            <a:avLst/>
          </a:prstGeom>
        </p:spPr>
      </p:pic>
    </p:spTree>
    <p:extLst>
      <p:ext uri="{BB962C8B-B14F-4D97-AF65-F5344CB8AC3E}">
        <p14:creationId xmlns:p14="http://schemas.microsoft.com/office/powerpoint/2010/main" val="289060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741C0-073B-45CE-B872-84B208F630D9}"/>
              </a:ext>
            </a:extLst>
          </p:cNvPr>
          <p:cNvSpPr>
            <a:spLocks noGrp="1"/>
          </p:cNvSpPr>
          <p:nvPr>
            <p:ph type="title"/>
          </p:nvPr>
        </p:nvSpPr>
        <p:spPr>
          <a:xfrm>
            <a:off x="718300" y="750"/>
            <a:ext cx="6761100" cy="857400"/>
          </a:xfrm>
        </p:spPr>
        <p:txBody>
          <a:bodyPr/>
          <a:lstStyle/>
          <a:p>
            <a:r>
              <a:rPr lang="en-US" b="1" dirty="0"/>
              <a:t>Seasonality &amp; Trend</a:t>
            </a:r>
          </a:p>
        </p:txBody>
      </p:sp>
      <p:sp>
        <p:nvSpPr>
          <p:cNvPr id="3" name="Text Placeholder 2">
            <a:extLst>
              <a:ext uri="{FF2B5EF4-FFF2-40B4-BE49-F238E27FC236}">
                <a16:creationId xmlns:a16="http://schemas.microsoft.com/office/drawing/2014/main" id="{43384940-1A7B-4E05-BB4C-C416B0645C84}"/>
              </a:ext>
            </a:extLst>
          </p:cNvPr>
          <p:cNvSpPr>
            <a:spLocks noGrp="1"/>
          </p:cNvSpPr>
          <p:nvPr>
            <p:ph type="body" idx="1"/>
          </p:nvPr>
        </p:nvSpPr>
        <p:spPr>
          <a:xfrm>
            <a:off x="718300" y="858150"/>
            <a:ext cx="6761100" cy="2980500"/>
          </a:xfrm>
        </p:spPr>
        <p:txBody>
          <a:bodyPr/>
          <a:lstStyle/>
          <a:p>
            <a:r>
              <a:rPr lang="en-US" i="1" dirty="0"/>
              <a:t>Seasonality</a:t>
            </a:r>
          </a:p>
          <a:p>
            <a:pPr lvl="1"/>
            <a:r>
              <a:rPr lang="en-US" dirty="0"/>
              <a:t>Yearly</a:t>
            </a:r>
          </a:p>
          <a:p>
            <a:pPr lvl="1"/>
            <a:r>
              <a:rPr lang="en-US" dirty="0"/>
              <a:t>Weekly</a:t>
            </a:r>
          </a:p>
          <a:p>
            <a:pPr lvl="1"/>
            <a:r>
              <a:rPr lang="en-US" dirty="0"/>
              <a:t>Daily</a:t>
            </a:r>
          </a:p>
          <a:p>
            <a:pPr lvl="1"/>
            <a:r>
              <a:rPr lang="en-US" dirty="0"/>
              <a:t>Holiday Related</a:t>
            </a:r>
          </a:p>
          <a:p>
            <a:pPr lvl="2"/>
            <a:r>
              <a:rPr lang="en-US" dirty="0"/>
              <a:t>Moving Holidays**</a:t>
            </a:r>
          </a:p>
          <a:p>
            <a:pPr lvl="1"/>
            <a:endParaRPr lang="en-US" dirty="0"/>
          </a:p>
          <a:p>
            <a:r>
              <a:rPr lang="en-US" i="1" dirty="0"/>
              <a:t>Trend</a:t>
            </a:r>
          </a:p>
          <a:p>
            <a:pPr lvl="1"/>
            <a:r>
              <a:rPr lang="en-US" dirty="0"/>
              <a:t>Change in behavior</a:t>
            </a:r>
          </a:p>
          <a:p>
            <a:pPr lvl="1"/>
            <a:r>
              <a:rPr lang="en-US" dirty="0"/>
              <a:t>Change in population</a:t>
            </a:r>
          </a:p>
        </p:txBody>
      </p:sp>
      <p:sp>
        <p:nvSpPr>
          <p:cNvPr id="4" name="Slide Number Placeholder 3">
            <a:extLst>
              <a:ext uri="{FF2B5EF4-FFF2-40B4-BE49-F238E27FC236}">
                <a16:creationId xmlns:a16="http://schemas.microsoft.com/office/drawing/2014/main" id="{1CF75B7C-9678-43C0-8AA3-4E58EC8F5855}"/>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15</a:t>
            </a:fld>
            <a:endParaRPr lang="en"/>
          </a:p>
        </p:txBody>
      </p:sp>
      <p:pic>
        <p:nvPicPr>
          <p:cNvPr id="6" name="Picture 5">
            <a:extLst>
              <a:ext uri="{FF2B5EF4-FFF2-40B4-BE49-F238E27FC236}">
                <a16:creationId xmlns:a16="http://schemas.microsoft.com/office/drawing/2014/main" id="{4BD9AF91-2D1A-481C-867E-B8D28E114CAE}"/>
              </a:ext>
            </a:extLst>
          </p:cNvPr>
          <p:cNvPicPr>
            <a:picLocks noChangeAspect="1"/>
          </p:cNvPicPr>
          <p:nvPr/>
        </p:nvPicPr>
        <p:blipFill>
          <a:blip r:embed="rId3"/>
          <a:stretch>
            <a:fillRect/>
          </a:stretch>
        </p:blipFill>
        <p:spPr>
          <a:xfrm>
            <a:off x="5286676" y="0"/>
            <a:ext cx="3857324" cy="5143500"/>
          </a:xfrm>
          <a:prstGeom prst="rect">
            <a:avLst/>
          </a:prstGeom>
        </p:spPr>
      </p:pic>
    </p:spTree>
    <p:extLst>
      <p:ext uri="{BB962C8B-B14F-4D97-AF65-F5344CB8AC3E}">
        <p14:creationId xmlns:p14="http://schemas.microsoft.com/office/powerpoint/2010/main" val="3534587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076FD39-F50C-4CEC-AEA9-E93D058F2FE3}"/>
              </a:ext>
            </a:extLst>
          </p:cNvPr>
          <p:cNvPicPr>
            <a:picLocks noChangeAspect="1"/>
          </p:cNvPicPr>
          <p:nvPr/>
        </p:nvPicPr>
        <p:blipFill rotWithShape="1">
          <a:blip r:embed="rId2"/>
          <a:srcRect t="5266" r="58572" b="11969"/>
          <a:stretch/>
        </p:blipFill>
        <p:spPr>
          <a:xfrm>
            <a:off x="2461803" y="0"/>
            <a:ext cx="4914357" cy="1871009"/>
          </a:xfrm>
          <a:prstGeom prst="rect">
            <a:avLst/>
          </a:prstGeom>
        </p:spPr>
      </p:pic>
      <p:sp>
        <p:nvSpPr>
          <p:cNvPr id="2" name="Title 1">
            <a:extLst>
              <a:ext uri="{FF2B5EF4-FFF2-40B4-BE49-F238E27FC236}">
                <a16:creationId xmlns:a16="http://schemas.microsoft.com/office/drawing/2014/main" id="{15F7AAA9-31A8-4BCA-974A-9AFE8BD0A654}"/>
              </a:ext>
            </a:extLst>
          </p:cNvPr>
          <p:cNvSpPr>
            <a:spLocks noGrp="1"/>
          </p:cNvSpPr>
          <p:nvPr>
            <p:ph type="title"/>
          </p:nvPr>
        </p:nvSpPr>
        <p:spPr>
          <a:xfrm>
            <a:off x="509543" y="1194099"/>
            <a:ext cx="1528511" cy="657103"/>
          </a:xfrm>
        </p:spPr>
        <p:txBody>
          <a:bodyPr/>
          <a:lstStyle/>
          <a:p>
            <a:pPr algn="ctr"/>
            <a:r>
              <a:rPr lang="en-US" dirty="0"/>
              <a:t>Original</a:t>
            </a:r>
          </a:p>
        </p:txBody>
      </p:sp>
      <p:sp>
        <p:nvSpPr>
          <p:cNvPr id="4" name="Slide Number Placeholder 3">
            <a:extLst>
              <a:ext uri="{FF2B5EF4-FFF2-40B4-BE49-F238E27FC236}">
                <a16:creationId xmlns:a16="http://schemas.microsoft.com/office/drawing/2014/main" id="{77CBF3BC-40D9-4C91-A5A6-3B266B21172C}"/>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16</a:t>
            </a:fld>
            <a:endParaRPr lang="en"/>
          </a:p>
        </p:txBody>
      </p:sp>
      <p:pic>
        <p:nvPicPr>
          <p:cNvPr id="8" name="Picture 7">
            <a:extLst>
              <a:ext uri="{FF2B5EF4-FFF2-40B4-BE49-F238E27FC236}">
                <a16:creationId xmlns:a16="http://schemas.microsoft.com/office/drawing/2014/main" id="{EB656B5B-A09A-40A7-9996-15D1B281F266}"/>
              </a:ext>
            </a:extLst>
          </p:cNvPr>
          <p:cNvPicPr>
            <a:picLocks noChangeAspect="1"/>
          </p:cNvPicPr>
          <p:nvPr/>
        </p:nvPicPr>
        <p:blipFill rotWithShape="1">
          <a:blip r:embed="rId2"/>
          <a:srcRect l="57619" b="9430"/>
          <a:stretch/>
        </p:blipFill>
        <p:spPr>
          <a:xfrm>
            <a:off x="2578011" y="2571750"/>
            <a:ext cx="4982289" cy="2029097"/>
          </a:xfrm>
          <a:prstGeom prst="rect">
            <a:avLst/>
          </a:prstGeom>
        </p:spPr>
      </p:pic>
      <p:sp>
        <p:nvSpPr>
          <p:cNvPr id="9" name="Title 1">
            <a:extLst>
              <a:ext uri="{FF2B5EF4-FFF2-40B4-BE49-F238E27FC236}">
                <a16:creationId xmlns:a16="http://schemas.microsoft.com/office/drawing/2014/main" id="{A378DD8A-CBD3-4766-B1FA-C56F2F3CD5AA}"/>
              </a:ext>
            </a:extLst>
          </p:cNvPr>
          <p:cNvSpPr txBox="1">
            <a:spLocks/>
          </p:cNvSpPr>
          <p:nvPr/>
        </p:nvSpPr>
        <p:spPr>
          <a:xfrm>
            <a:off x="300536" y="2511696"/>
            <a:ext cx="1946524" cy="657103"/>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lgn="ctr"/>
            <a:r>
              <a:rPr lang="en-US" dirty="0"/>
              <a:t>Seasonal</a:t>
            </a:r>
          </a:p>
        </p:txBody>
      </p:sp>
      <p:sp>
        <p:nvSpPr>
          <p:cNvPr id="10" name="Title 1">
            <a:extLst>
              <a:ext uri="{FF2B5EF4-FFF2-40B4-BE49-F238E27FC236}">
                <a16:creationId xmlns:a16="http://schemas.microsoft.com/office/drawing/2014/main" id="{B495BAFA-36BA-4AAF-A388-8745B77F8CA7}"/>
              </a:ext>
            </a:extLst>
          </p:cNvPr>
          <p:cNvSpPr txBox="1">
            <a:spLocks/>
          </p:cNvSpPr>
          <p:nvPr/>
        </p:nvSpPr>
        <p:spPr>
          <a:xfrm>
            <a:off x="509542" y="3311083"/>
            <a:ext cx="1528511" cy="657103"/>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lgn="ctr"/>
            <a:r>
              <a:rPr lang="en-US" dirty="0"/>
              <a:t>Trend</a:t>
            </a:r>
          </a:p>
        </p:txBody>
      </p:sp>
      <p:sp>
        <p:nvSpPr>
          <p:cNvPr id="11" name="Title 1">
            <a:extLst>
              <a:ext uri="{FF2B5EF4-FFF2-40B4-BE49-F238E27FC236}">
                <a16:creationId xmlns:a16="http://schemas.microsoft.com/office/drawing/2014/main" id="{D50E0381-84BB-4169-BB7B-CE509B9545F1}"/>
              </a:ext>
            </a:extLst>
          </p:cNvPr>
          <p:cNvSpPr txBox="1">
            <a:spLocks/>
          </p:cNvSpPr>
          <p:nvPr/>
        </p:nvSpPr>
        <p:spPr>
          <a:xfrm>
            <a:off x="300536" y="4110471"/>
            <a:ext cx="1946524" cy="657103"/>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lgn="ctr"/>
            <a:r>
              <a:rPr lang="en-US" dirty="0"/>
              <a:t>Residuals</a:t>
            </a:r>
          </a:p>
        </p:txBody>
      </p:sp>
      <p:sp>
        <p:nvSpPr>
          <p:cNvPr id="12" name="Rectangle 11">
            <a:extLst>
              <a:ext uri="{FF2B5EF4-FFF2-40B4-BE49-F238E27FC236}">
                <a16:creationId xmlns:a16="http://schemas.microsoft.com/office/drawing/2014/main" id="{A083EDDC-8CA6-455C-A759-B8BC66411F7A}"/>
              </a:ext>
            </a:extLst>
          </p:cNvPr>
          <p:cNvSpPr/>
          <p:nvPr/>
        </p:nvSpPr>
        <p:spPr>
          <a:xfrm>
            <a:off x="300536" y="3239589"/>
            <a:ext cx="7371715" cy="8098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5157C71-6321-493A-BD69-7C142F348ABA}"/>
              </a:ext>
            </a:extLst>
          </p:cNvPr>
          <p:cNvSpPr/>
          <p:nvPr/>
        </p:nvSpPr>
        <p:spPr>
          <a:xfrm>
            <a:off x="409303" y="4195898"/>
            <a:ext cx="7150997" cy="8098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81AFFFE-9EBE-4261-BD91-1E2FFFB14FDB}"/>
              </a:ext>
            </a:extLst>
          </p:cNvPr>
          <p:cNvSpPr/>
          <p:nvPr/>
        </p:nvSpPr>
        <p:spPr>
          <a:xfrm>
            <a:off x="448829" y="2529776"/>
            <a:ext cx="7371715" cy="8098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5909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2CF46-D06D-4ECB-AA3B-3EEE0E5C1172}"/>
              </a:ext>
            </a:extLst>
          </p:cNvPr>
          <p:cNvSpPr>
            <a:spLocks noGrp="1"/>
          </p:cNvSpPr>
          <p:nvPr>
            <p:ph type="title"/>
          </p:nvPr>
        </p:nvSpPr>
        <p:spPr>
          <a:xfrm>
            <a:off x="718300" y="750"/>
            <a:ext cx="6761100" cy="857400"/>
          </a:xfrm>
        </p:spPr>
        <p:txBody>
          <a:bodyPr/>
          <a:lstStyle/>
          <a:p>
            <a:r>
              <a:rPr lang="en-US" b="1" dirty="0"/>
              <a:t>I-94 Westbound Trend</a:t>
            </a:r>
          </a:p>
        </p:txBody>
      </p:sp>
      <p:sp>
        <p:nvSpPr>
          <p:cNvPr id="4" name="Slide Number Placeholder 3">
            <a:extLst>
              <a:ext uri="{FF2B5EF4-FFF2-40B4-BE49-F238E27FC236}">
                <a16:creationId xmlns:a16="http://schemas.microsoft.com/office/drawing/2014/main" id="{52905AC0-CA32-4C8C-A544-7BA39216C419}"/>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17</a:t>
            </a:fld>
            <a:endParaRPr lang="en"/>
          </a:p>
        </p:txBody>
      </p:sp>
      <p:pic>
        <p:nvPicPr>
          <p:cNvPr id="6" name="Picture 5">
            <a:extLst>
              <a:ext uri="{FF2B5EF4-FFF2-40B4-BE49-F238E27FC236}">
                <a16:creationId xmlns:a16="http://schemas.microsoft.com/office/drawing/2014/main" id="{81F07797-0872-421A-BFAF-5F9A508F6B99}"/>
              </a:ext>
            </a:extLst>
          </p:cNvPr>
          <p:cNvPicPr>
            <a:picLocks noChangeAspect="1"/>
          </p:cNvPicPr>
          <p:nvPr/>
        </p:nvPicPr>
        <p:blipFill rotWithShape="1">
          <a:blip r:embed="rId2"/>
          <a:srcRect b="81295"/>
          <a:stretch/>
        </p:blipFill>
        <p:spPr>
          <a:xfrm>
            <a:off x="0" y="1371119"/>
            <a:ext cx="7664073" cy="2401261"/>
          </a:xfrm>
          <a:prstGeom prst="rect">
            <a:avLst/>
          </a:prstGeom>
        </p:spPr>
      </p:pic>
    </p:spTree>
    <p:extLst>
      <p:ext uri="{BB962C8B-B14F-4D97-AF65-F5344CB8AC3E}">
        <p14:creationId xmlns:p14="http://schemas.microsoft.com/office/powerpoint/2010/main" val="3963087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2CF46-D06D-4ECB-AA3B-3EEE0E5C1172}"/>
              </a:ext>
            </a:extLst>
          </p:cNvPr>
          <p:cNvSpPr>
            <a:spLocks noGrp="1"/>
          </p:cNvSpPr>
          <p:nvPr>
            <p:ph type="title"/>
          </p:nvPr>
        </p:nvSpPr>
        <p:spPr>
          <a:xfrm>
            <a:off x="718300" y="750"/>
            <a:ext cx="6761100" cy="857400"/>
          </a:xfrm>
        </p:spPr>
        <p:txBody>
          <a:bodyPr/>
          <a:lstStyle/>
          <a:p>
            <a:r>
              <a:rPr lang="en-US" b="1" dirty="0"/>
              <a:t>I-94 Westbound Holidays</a:t>
            </a:r>
          </a:p>
        </p:txBody>
      </p:sp>
      <p:sp>
        <p:nvSpPr>
          <p:cNvPr id="4" name="Slide Number Placeholder 3">
            <a:extLst>
              <a:ext uri="{FF2B5EF4-FFF2-40B4-BE49-F238E27FC236}">
                <a16:creationId xmlns:a16="http://schemas.microsoft.com/office/drawing/2014/main" id="{52905AC0-CA32-4C8C-A544-7BA39216C419}"/>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18</a:t>
            </a:fld>
            <a:endParaRPr lang="en"/>
          </a:p>
        </p:txBody>
      </p:sp>
      <p:pic>
        <p:nvPicPr>
          <p:cNvPr id="5" name="Picture 4">
            <a:extLst>
              <a:ext uri="{FF2B5EF4-FFF2-40B4-BE49-F238E27FC236}">
                <a16:creationId xmlns:a16="http://schemas.microsoft.com/office/drawing/2014/main" id="{F098734D-3AAC-4E6F-83F8-061EB59F1DF4}"/>
              </a:ext>
            </a:extLst>
          </p:cNvPr>
          <p:cNvPicPr>
            <a:picLocks noChangeAspect="1"/>
          </p:cNvPicPr>
          <p:nvPr/>
        </p:nvPicPr>
        <p:blipFill rotWithShape="1">
          <a:blip r:embed="rId2"/>
          <a:srcRect t="20097" b="61352"/>
          <a:stretch/>
        </p:blipFill>
        <p:spPr>
          <a:xfrm>
            <a:off x="0" y="1391666"/>
            <a:ext cx="7595695" cy="2360168"/>
          </a:xfrm>
          <a:prstGeom prst="rect">
            <a:avLst/>
          </a:prstGeom>
        </p:spPr>
      </p:pic>
    </p:spTree>
    <p:extLst>
      <p:ext uri="{BB962C8B-B14F-4D97-AF65-F5344CB8AC3E}">
        <p14:creationId xmlns:p14="http://schemas.microsoft.com/office/powerpoint/2010/main" val="1163328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2CF46-D06D-4ECB-AA3B-3EEE0E5C1172}"/>
              </a:ext>
            </a:extLst>
          </p:cNvPr>
          <p:cNvSpPr>
            <a:spLocks noGrp="1"/>
          </p:cNvSpPr>
          <p:nvPr>
            <p:ph type="title"/>
          </p:nvPr>
        </p:nvSpPr>
        <p:spPr>
          <a:xfrm>
            <a:off x="718300" y="750"/>
            <a:ext cx="6761100" cy="857400"/>
          </a:xfrm>
        </p:spPr>
        <p:txBody>
          <a:bodyPr/>
          <a:lstStyle/>
          <a:p>
            <a:r>
              <a:rPr lang="en-US" b="1" dirty="0"/>
              <a:t>I-94 Westbound Yearly</a:t>
            </a:r>
          </a:p>
        </p:txBody>
      </p:sp>
      <p:sp>
        <p:nvSpPr>
          <p:cNvPr id="4" name="Slide Number Placeholder 3">
            <a:extLst>
              <a:ext uri="{FF2B5EF4-FFF2-40B4-BE49-F238E27FC236}">
                <a16:creationId xmlns:a16="http://schemas.microsoft.com/office/drawing/2014/main" id="{52905AC0-CA32-4C8C-A544-7BA39216C419}"/>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19</a:t>
            </a:fld>
            <a:endParaRPr lang="en"/>
          </a:p>
        </p:txBody>
      </p:sp>
      <p:pic>
        <p:nvPicPr>
          <p:cNvPr id="6" name="Picture 5">
            <a:extLst>
              <a:ext uri="{FF2B5EF4-FFF2-40B4-BE49-F238E27FC236}">
                <a16:creationId xmlns:a16="http://schemas.microsoft.com/office/drawing/2014/main" id="{DD783D72-303A-42B3-8E7F-84EAE4A8C0C8}"/>
              </a:ext>
            </a:extLst>
          </p:cNvPr>
          <p:cNvPicPr>
            <a:picLocks noChangeAspect="1"/>
          </p:cNvPicPr>
          <p:nvPr/>
        </p:nvPicPr>
        <p:blipFill rotWithShape="1">
          <a:blip r:embed="rId2"/>
          <a:srcRect t="39884" b="41720"/>
          <a:stretch/>
        </p:blipFill>
        <p:spPr>
          <a:xfrm>
            <a:off x="0" y="1396237"/>
            <a:ext cx="7629839" cy="2351025"/>
          </a:xfrm>
          <a:prstGeom prst="rect">
            <a:avLst/>
          </a:prstGeom>
        </p:spPr>
      </p:pic>
    </p:spTree>
    <p:extLst>
      <p:ext uri="{BB962C8B-B14F-4D97-AF65-F5344CB8AC3E}">
        <p14:creationId xmlns:p14="http://schemas.microsoft.com/office/powerpoint/2010/main" val="1371282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0" name="Shape 3850"/>
          <p:cNvSpPr txBox="1">
            <a:spLocks noGrp="1"/>
          </p:cNvSpPr>
          <p:nvPr>
            <p:ph type="ctrTitle" idx="4294967295"/>
          </p:nvPr>
        </p:nvSpPr>
        <p:spPr>
          <a:xfrm>
            <a:off x="4110224" y="29700"/>
            <a:ext cx="3731400" cy="1159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sz="6000" dirty="0"/>
              <a:t>Why Listen?</a:t>
            </a:r>
            <a:endParaRPr sz="6000" dirty="0"/>
          </a:p>
        </p:txBody>
      </p:sp>
      <p:sp>
        <p:nvSpPr>
          <p:cNvPr id="3851" name="Shape 3851"/>
          <p:cNvSpPr txBox="1">
            <a:spLocks noGrp="1"/>
          </p:cNvSpPr>
          <p:nvPr>
            <p:ph type="subTitle" idx="4294967295"/>
          </p:nvPr>
        </p:nvSpPr>
        <p:spPr>
          <a:xfrm>
            <a:off x="4054564" y="1189500"/>
            <a:ext cx="3731400" cy="3159547"/>
          </a:xfrm>
          <a:prstGeom prst="rect">
            <a:avLst/>
          </a:prstGeom>
        </p:spPr>
        <p:txBody>
          <a:bodyPr spcFirstLastPara="1" wrap="square" lIns="91425" tIns="91425" rIns="91425" bIns="91425" anchor="t" anchorCtr="0">
            <a:noAutofit/>
          </a:bodyPr>
          <a:lstStyle/>
          <a:p>
            <a:pPr marL="0" lvl="0" indent="0">
              <a:buNone/>
            </a:pPr>
            <a:r>
              <a:rPr lang="en-US" b="1" dirty="0">
                <a:latin typeface="Titillium Web"/>
                <a:ea typeface="Titillium Web"/>
                <a:cs typeface="Titillium Web"/>
                <a:sym typeface="Titillium Web"/>
              </a:rPr>
              <a:t>Intro Anomaly Detection</a:t>
            </a:r>
          </a:p>
          <a:p>
            <a:pPr marL="342900" indent="-342900">
              <a:buFont typeface="Arial" panose="020B0604020202020204" pitchFamily="34" charset="0"/>
              <a:buChar char="•"/>
            </a:pPr>
            <a:r>
              <a:rPr lang="en-US" b="1" dirty="0">
                <a:latin typeface="Titillium Web"/>
                <a:ea typeface="Titillium Web"/>
                <a:cs typeface="Titillium Web"/>
                <a:sym typeface="Titillium Web"/>
              </a:rPr>
              <a:t>What &amp; Why</a:t>
            </a:r>
          </a:p>
          <a:p>
            <a:pPr marL="0" lvl="0" indent="0">
              <a:buNone/>
            </a:pPr>
            <a:r>
              <a:rPr lang="en-US" b="1" dirty="0">
                <a:latin typeface="Titillium Web"/>
                <a:ea typeface="Titillium Web"/>
                <a:cs typeface="Titillium Web"/>
                <a:sym typeface="Titillium Web"/>
              </a:rPr>
              <a:t>Anomaly Detection Methods</a:t>
            </a:r>
          </a:p>
          <a:p>
            <a:pPr marL="342900" indent="-342900">
              <a:buFont typeface="Arial" panose="020B0604020202020204" pitchFamily="34" charset="0"/>
              <a:buChar char="•"/>
            </a:pPr>
            <a:r>
              <a:rPr lang="en-US" b="1" dirty="0">
                <a:latin typeface="Titillium Web"/>
                <a:sym typeface="Titillium Web"/>
              </a:rPr>
              <a:t>Basic</a:t>
            </a:r>
          </a:p>
          <a:p>
            <a:pPr marL="342900" indent="-342900">
              <a:buFont typeface="Arial" panose="020B0604020202020204" pitchFamily="34" charset="0"/>
              <a:buChar char="•"/>
            </a:pPr>
            <a:r>
              <a:rPr lang="en-US" b="1" dirty="0">
                <a:latin typeface="Titillium Web"/>
                <a:sym typeface="Titillium Web"/>
              </a:rPr>
              <a:t>More Complex</a:t>
            </a:r>
          </a:p>
          <a:p>
            <a:pPr marL="342900" indent="-342900">
              <a:buFont typeface="Arial" panose="020B0604020202020204" pitchFamily="34" charset="0"/>
              <a:buChar char="•"/>
            </a:pPr>
            <a:r>
              <a:rPr lang="en-US" b="1" dirty="0">
                <a:latin typeface="Titillium Web"/>
                <a:sym typeface="Titillium Web"/>
              </a:rPr>
              <a:t>Advanced</a:t>
            </a:r>
          </a:p>
        </p:txBody>
      </p:sp>
      <p:sp>
        <p:nvSpPr>
          <p:cNvPr id="3853" name="Shape 3853"/>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a:t>
            </a:fld>
            <a:endParaRPr/>
          </a:p>
        </p:txBody>
      </p:sp>
      <p:pic>
        <p:nvPicPr>
          <p:cNvPr id="4" name="Picture 3">
            <a:extLst>
              <a:ext uri="{FF2B5EF4-FFF2-40B4-BE49-F238E27FC236}">
                <a16:creationId xmlns:a16="http://schemas.microsoft.com/office/drawing/2014/main" id="{F33D8637-2FA7-4CC0-B8CD-8ABE1DF78B52}"/>
              </a:ext>
            </a:extLst>
          </p:cNvPr>
          <p:cNvPicPr>
            <a:picLocks noChangeAspect="1"/>
          </p:cNvPicPr>
          <p:nvPr/>
        </p:nvPicPr>
        <p:blipFill>
          <a:blip r:embed="rId3"/>
          <a:stretch>
            <a:fillRect/>
          </a:stretch>
        </p:blipFill>
        <p:spPr>
          <a:xfrm>
            <a:off x="-520313" y="665803"/>
            <a:ext cx="4477697" cy="4477697"/>
          </a:xfrm>
          <a:prstGeom prst="rect">
            <a:avLst/>
          </a:prstGeom>
        </p:spPr>
      </p:pic>
    </p:spTree>
    <p:extLst>
      <p:ext uri="{BB962C8B-B14F-4D97-AF65-F5344CB8AC3E}">
        <p14:creationId xmlns:p14="http://schemas.microsoft.com/office/powerpoint/2010/main" val="2993421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2CF46-D06D-4ECB-AA3B-3EEE0E5C1172}"/>
              </a:ext>
            </a:extLst>
          </p:cNvPr>
          <p:cNvSpPr>
            <a:spLocks noGrp="1"/>
          </p:cNvSpPr>
          <p:nvPr>
            <p:ph type="title"/>
          </p:nvPr>
        </p:nvSpPr>
        <p:spPr>
          <a:xfrm>
            <a:off x="718300" y="750"/>
            <a:ext cx="6761100" cy="857400"/>
          </a:xfrm>
        </p:spPr>
        <p:txBody>
          <a:bodyPr/>
          <a:lstStyle/>
          <a:p>
            <a:r>
              <a:rPr lang="en-US" b="1" dirty="0"/>
              <a:t>I-94 Westbound Weekly**</a:t>
            </a:r>
          </a:p>
        </p:txBody>
      </p:sp>
      <p:sp>
        <p:nvSpPr>
          <p:cNvPr id="4" name="Slide Number Placeholder 3">
            <a:extLst>
              <a:ext uri="{FF2B5EF4-FFF2-40B4-BE49-F238E27FC236}">
                <a16:creationId xmlns:a16="http://schemas.microsoft.com/office/drawing/2014/main" id="{52905AC0-CA32-4C8C-A544-7BA39216C419}"/>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20</a:t>
            </a:fld>
            <a:endParaRPr lang="en"/>
          </a:p>
        </p:txBody>
      </p:sp>
      <p:pic>
        <p:nvPicPr>
          <p:cNvPr id="6" name="Picture 5">
            <a:extLst>
              <a:ext uri="{FF2B5EF4-FFF2-40B4-BE49-F238E27FC236}">
                <a16:creationId xmlns:a16="http://schemas.microsoft.com/office/drawing/2014/main" id="{7C1DACEA-D19C-4EBB-88D8-7909FAB51BC9}"/>
              </a:ext>
            </a:extLst>
          </p:cNvPr>
          <p:cNvPicPr>
            <a:picLocks noChangeAspect="1"/>
          </p:cNvPicPr>
          <p:nvPr/>
        </p:nvPicPr>
        <p:blipFill rotWithShape="1">
          <a:blip r:embed="rId2"/>
          <a:srcRect t="60052" b="20089"/>
          <a:stretch/>
        </p:blipFill>
        <p:spPr>
          <a:xfrm>
            <a:off x="33641" y="1296551"/>
            <a:ext cx="7667262" cy="2550398"/>
          </a:xfrm>
          <a:prstGeom prst="rect">
            <a:avLst/>
          </a:prstGeom>
        </p:spPr>
      </p:pic>
    </p:spTree>
    <p:extLst>
      <p:ext uri="{BB962C8B-B14F-4D97-AF65-F5344CB8AC3E}">
        <p14:creationId xmlns:p14="http://schemas.microsoft.com/office/powerpoint/2010/main" val="3590805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2CF46-D06D-4ECB-AA3B-3EEE0E5C1172}"/>
              </a:ext>
            </a:extLst>
          </p:cNvPr>
          <p:cNvSpPr>
            <a:spLocks noGrp="1"/>
          </p:cNvSpPr>
          <p:nvPr>
            <p:ph type="title"/>
          </p:nvPr>
        </p:nvSpPr>
        <p:spPr>
          <a:xfrm>
            <a:off x="718300" y="750"/>
            <a:ext cx="6761100" cy="857400"/>
          </a:xfrm>
        </p:spPr>
        <p:txBody>
          <a:bodyPr/>
          <a:lstStyle/>
          <a:p>
            <a:r>
              <a:rPr lang="en-US" b="1" dirty="0"/>
              <a:t>I-94 Westbound Daily</a:t>
            </a:r>
          </a:p>
        </p:txBody>
      </p:sp>
      <p:sp>
        <p:nvSpPr>
          <p:cNvPr id="4" name="Slide Number Placeholder 3">
            <a:extLst>
              <a:ext uri="{FF2B5EF4-FFF2-40B4-BE49-F238E27FC236}">
                <a16:creationId xmlns:a16="http://schemas.microsoft.com/office/drawing/2014/main" id="{52905AC0-CA32-4C8C-A544-7BA39216C419}"/>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21</a:t>
            </a:fld>
            <a:endParaRPr lang="en"/>
          </a:p>
        </p:txBody>
      </p:sp>
      <p:pic>
        <p:nvPicPr>
          <p:cNvPr id="8" name="Picture 7">
            <a:extLst>
              <a:ext uri="{FF2B5EF4-FFF2-40B4-BE49-F238E27FC236}">
                <a16:creationId xmlns:a16="http://schemas.microsoft.com/office/drawing/2014/main" id="{EAC6C99F-8A0F-4F13-BF55-A03F32E1C257}"/>
              </a:ext>
            </a:extLst>
          </p:cNvPr>
          <p:cNvPicPr>
            <a:picLocks noChangeAspect="1"/>
          </p:cNvPicPr>
          <p:nvPr/>
        </p:nvPicPr>
        <p:blipFill rotWithShape="1">
          <a:blip r:embed="rId2"/>
          <a:srcRect t="79768" b="1681"/>
          <a:stretch/>
        </p:blipFill>
        <p:spPr>
          <a:xfrm>
            <a:off x="0" y="1382248"/>
            <a:ext cx="7656294" cy="2379003"/>
          </a:xfrm>
          <a:prstGeom prst="rect">
            <a:avLst/>
          </a:prstGeom>
        </p:spPr>
      </p:pic>
    </p:spTree>
    <p:extLst>
      <p:ext uri="{BB962C8B-B14F-4D97-AF65-F5344CB8AC3E}">
        <p14:creationId xmlns:p14="http://schemas.microsoft.com/office/powerpoint/2010/main" val="311137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B05F726-7171-4C4F-BF35-C55D2F00F468}"/>
              </a:ext>
            </a:extLst>
          </p:cNvPr>
          <p:cNvSpPr/>
          <p:nvPr/>
        </p:nvSpPr>
        <p:spPr>
          <a:xfrm>
            <a:off x="7482177" y="0"/>
            <a:ext cx="1661823" cy="12204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01A79C5-F0C0-4272-951F-4022D22AAF8E}"/>
              </a:ext>
            </a:extLst>
          </p:cNvPr>
          <p:cNvPicPr>
            <a:picLocks noChangeAspect="1"/>
          </p:cNvPicPr>
          <p:nvPr/>
        </p:nvPicPr>
        <p:blipFill>
          <a:blip r:embed="rId3"/>
          <a:stretch>
            <a:fillRect/>
          </a:stretch>
        </p:blipFill>
        <p:spPr>
          <a:xfrm>
            <a:off x="0" y="724061"/>
            <a:ext cx="9144000" cy="4389740"/>
          </a:xfrm>
          <a:prstGeom prst="rect">
            <a:avLst/>
          </a:prstGeom>
        </p:spPr>
      </p:pic>
      <p:sp>
        <p:nvSpPr>
          <p:cNvPr id="2" name="Title 1">
            <a:extLst>
              <a:ext uri="{FF2B5EF4-FFF2-40B4-BE49-F238E27FC236}">
                <a16:creationId xmlns:a16="http://schemas.microsoft.com/office/drawing/2014/main" id="{4BBCB0B7-6CF2-4A3A-8925-32D41F500DF3}"/>
              </a:ext>
            </a:extLst>
          </p:cNvPr>
          <p:cNvSpPr>
            <a:spLocks noGrp="1"/>
          </p:cNvSpPr>
          <p:nvPr>
            <p:ph type="title"/>
          </p:nvPr>
        </p:nvSpPr>
        <p:spPr>
          <a:xfrm>
            <a:off x="718300" y="750"/>
            <a:ext cx="6761100" cy="857400"/>
          </a:xfrm>
        </p:spPr>
        <p:txBody>
          <a:bodyPr/>
          <a:lstStyle/>
          <a:p>
            <a:r>
              <a:rPr lang="en-US" b="1" dirty="0"/>
              <a:t>How to ‘detect’ anomalies</a:t>
            </a:r>
          </a:p>
        </p:txBody>
      </p:sp>
      <p:sp>
        <p:nvSpPr>
          <p:cNvPr id="3" name="Text Placeholder 2">
            <a:extLst>
              <a:ext uri="{FF2B5EF4-FFF2-40B4-BE49-F238E27FC236}">
                <a16:creationId xmlns:a16="http://schemas.microsoft.com/office/drawing/2014/main" id="{2959D268-0A04-4D94-99D5-C1E0AD32F83C}"/>
              </a:ext>
            </a:extLst>
          </p:cNvPr>
          <p:cNvSpPr>
            <a:spLocks noGrp="1"/>
          </p:cNvSpPr>
          <p:nvPr>
            <p:ph type="body" idx="1"/>
          </p:nvPr>
        </p:nvSpPr>
        <p:spPr>
          <a:xfrm>
            <a:off x="715523" y="787180"/>
            <a:ext cx="2724615" cy="3759893"/>
          </a:xfrm>
        </p:spPr>
        <p:txBody>
          <a:bodyPr/>
          <a:lstStyle/>
          <a:p>
            <a:r>
              <a:rPr lang="en-US" dirty="0"/>
              <a:t>Look for places where the ‘mediocre’ model is off</a:t>
            </a:r>
          </a:p>
        </p:txBody>
      </p:sp>
      <p:sp>
        <p:nvSpPr>
          <p:cNvPr id="4" name="Slide Number Placeholder 3">
            <a:extLst>
              <a:ext uri="{FF2B5EF4-FFF2-40B4-BE49-F238E27FC236}">
                <a16:creationId xmlns:a16="http://schemas.microsoft.com/office/drawing/2014/main" id="{3EB26CAF-E26C-4E4C-823A-BE16C362B4B4}"/>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22</a:t>
            </a:fld>
            <a:endParaRPr lang="en"/>
          </a:p>
        </p:txBody>
      </p:sp>
      <p:sp>
        <p:nvSpPr>
          <p:cNvPr id="7" name="Rectangle 6">
            <a:extLst>
              <a:ext uri="{FF2B5EF4-FFF2-40B4-BE49-F238E27FC236}">
                <a16:creationId xmlns:a16="http://schemas.microsoft.com/office/drawing/2014/main" id="{10ADD128-EEEC-4072-B341-359D54CF553E}"/>
              </a:ext>
            </a:extLst>
          </p:cNvPr>
          <p:cNvSpPr/>
          <p:nvPr/>
        </p:nvSpPr>
        <p:spPr>
          <a:xfrm>
            <a:off x="6458677" y="170626"/>
            <a:ext cx="707666" cy="262393"/>
          </a:xfrm>
          <a:prstGeom prst="rect">
            <a:avLst/>
          </a:prstGeom>
          <a:solidFill>
            <a:srgbClr val="BAB0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9C2F392-F38B-45A6-AFFF-1E88EADAED59}"/>
              </a:ext>
            </a:extLst>
          </p:cNvPr>
          <p:cNvSpPr/>
          <p:nvPr/>
        </p:nvSpPr>
        <p:spPr>
          <a:xfrm>
            <a:off x="6458677" y="672149"/>
            <a:ext cx="707666" cy="262393"/>
          </a:xfrm>
          <a:prstGeom prst="rect">
            <a:avLst/>
          </a:prstGeom>
          <a:solidFill>
            <a:srgbClr val="4A7A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1764836-F275-42F3-8826-88BFEEC25FD4}"/>
              </a:ext>
            </a:extLst>
          </p:cNvPr>
          <p:cNvSpPr txBox="1"/>
          <p:nvPr/>
        </p:nvSpPr>
        <p:spPr>
          <a:xfrm>
            <a:off x="7166343" y="136588"/>
            <a:ext cx="1669093" cy="307777"/>
          </a:xfrm>
          <a:prstGeom prst="rect">
            <a:avLst/>
          </a:prstGeom>
          <a:noFill/>
        </p:spPr>
        <p:txBody>
          <a:bodyPr wrap="square" rtlCol="0">
            <a:spAutoFit/>
          </a:bodyPr>
          <a:lstStyle/>
          <a:p>
            <a:r>
              <a:rPr lang="en-US" dirty="0"/>
              <a:t>Expected Volume</a:t>
            </a:r>
          </a:p>
        </p:txBody>
      </p:sp>
      <p:sp>
        <p:nvSpPr>
          <p:cNvPr id="10" name="TextBox 9">
            <a:extLst>
              <a:ext uri="{FF2B5EF4-FFF2-40B4-BE49-F238E27FC236}">
                <a16:creationId xmlns:a16="http://schemas.microsoft.com/office/drawing/2014/main" id="{7BC0C242-3B33-495C-A760-32492895A967}"/>
              </a:ext>
            </a:extLst>
          </p:cNvPr>
          <p:cNvSpPr txBox="1"/>
          <p:nvPr/>
        </p:nvSpPr>
        <p:spPr>
          <a:xfrm>
            <a:off x="7166344" y="626765"/>
            <a:ext cx="1977656" cy="307777"/>
          </a:xfrm>
          <a:prstGeom prst="rect">
            <a:avLst/>
          </a:prstGeom>
          <a:noFill/>
        </p:spPr>
        <p:txBody>
          <a:bodyPr wrap="square" rtlCol="0">
            <a:spAutoFit/>
          </a:bodyPr>
          <a:lstStyle/>
          <a:p>
            <a:r>
              <a:rPr lang="en-US" dirty="0"/>
              <a:t>Actual Traffic Volume</a:t>
            </a:r>
          </a:p>
        </p:txBody>
      </p:sp>
      <p:sp>
        <p:nvSpPr>
          <p:cNvPr id="11" name="Rectangle 10">
            <a:extLst>
              <a:ext uri="{FF2B5EF4-FFF2-40B4-BE49-F238E27FC236}">
                <a16:creationId xmlns:a16="http://schemas.microsoft.com/office/drawing/2014/main" id="{43CABE60-696C-437F-A412-D26D64C961CD}"/>
              </a:ext>
            </a:extLst>
          </p:cNvPr>
          <p:cNvSpPr/>
          <p:nvPr/>
        </p:nvSpPr>
        <p:spPr>
          <a:xfrm>
            <a:off x="6458676" y="1140464"/>
            <a:ext cx="707666" cy="262393"/>
          </a:xfrm>
          <a:prstGeom prst="rect">
            <a:avLst/>
          </a:prstGeom>
          <a:solidFill>
            <a:srgbClr val="E25F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DC98A35-9701-4FDC-9161-969C6CF36C8A}"/>
              </a:ext>
            </a:extLst>
          </p:cNvPr>
          <p:cNvSpPr txBox="1"/>
          <p:nvPr/>
        </p:nvSpPr>
        <p:spPr>
          <a:xfrm>
            <a:off x="7166343" y="1117773"/>
            <a:ext cx="1907319" cy="307777"/>
          </a:xfrm>
          <a:prstGeom prst="rect">
            <a:avLst/>
          </a:prstGeom>
          <a:noFill/>
        </p:spPr>
        <p:txBody>
          <a:bodyPr wrap="square" rtlCol="0">
            <a:spAutoFit/>
          </a:bodyPr>
          <a:lstStyle/>
          <a:p>
            <a:r>
              <a:rPr lang="en-US" dirty="0"/>
              <a:t>Anomalous Volume</a:t>
            </a:r>
          </a:p>
        </p:txBody>
      </p:sp>
    </p:spTree>
    <p:extLst>
      <p:ext uri="{BB962C8B-B14F-4D97-AF65-F5344CB8AC3E}">
        <p14:creationId xmlns:p14="http://schemas.microsoft.com/office/powerpoint/2010/main" val="3120422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B05F726-7171-4C4F-BF35-C55D2F00F468}"/>
              </a:ext>
            </a:extLst>
          </p:cNvPr>
          <p:cNvSpPr/>
          <p:nvPr/>
        </p:nvSpPr>
        <p:spPr>
          <a:xfrm>
            <a:off x="7482177" y="0"/>
            <a:ext cx="1661823" cy="12204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01A79C5-F0C0-4272-951F-4022D22AAF8E}"/>
              </a:ext>
            </a:extLst>
          </p:cNvPr>
          <p:cNvPicPr>
            <a:picLocks noChangeAspect="1"/>
          </p:cNvPicPr>
          <p:nvPr/>
        </p:nvPicPr>
        <p:blipFill>
          <a:blip r:embed="rId3"/>
          <a:stretch>
            <a:fillRect/>
          </a:stretch>
        </p:blipFill>
        <p:spPr>
          <a:xfrm>
            <a:off x="0" y="724061"/>
            <a:ext cx="9144000" cy="4389740"/>
          </a:xfrm>
          <a:prstGeom prst="rect">
            <a:avLst/>
          </a:prstGeom>
        </p:spPr>
      </p:pic>
      <p:sp>
        <p:nvSpPr>
          <p:cNvPr id="2" name="Title 1">
            <a:extLst>
              <a:ext uri="{FF2B5EF4-FFF2-40B4-BE49-F238E27FC236}">
                <a16:creationId xmlns:a16="http://schemas.microsoft.com/office/drawing/2014/main" id="{4BBCB0B7-6CF2-4A3A-8925-32D41F500DF3}"/>
              </a:ext>
            </a:extLst>
          </p:cNvPr>
          <p:cNvSpPr>
            <a:spLocks noGrp="1"/>
          </p:cNvSpPr>
          <p:nvPr>
            <p:ph type="title"/>
          </p:nvPr>
        </p:nvSpPr>
        <p:spPr>
          <a:xfrm>
            <a:off x="718300" y="750"/>
            <a:ext cx="6761100" cy="857400"/>
          </a:xfrm>
        </p:spPr>
        <p:txBody>
          <a:bodyPr/>
          <a:lstStyle/>
          <a:p>
            <a:r>
              <a:rPr lang="en-US" b="1" dirty="0"/>
              <a:t>How to ‘detect’ anomalies</a:t>
            </a:r>
          </a:p>
        </p:txBody>
      </p:sp>
      <p:sp>
        <p:nvSpPr>
          <p:cNvPr id="4" name="Slide Number Placeholder 3">
            <a:extLst>
              <a:ext uri="{FF2B5EF4-FFF2-40B4-BE49-F238E27FC236}">
                <a16:creationId xmlns:a16="http://schemas.microsoft.com/office/drawing/2014/main" id="{3EB26CAF-E26C-4E4C-823A-BE16C362B4B4}"/>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23</a:t>
            </a:fld>
            <a:endParaRPr lang="en"/>
          </a:p>
        </p:txBody>
      </p:sp>
      <p:cxnSp>
        <p:nvCxnSpPr>
          <p:cNvPr id="10" name="Straight Arrow Connector 9">
            <a:extLst>
              <a:ext uri="{FF2B5EF4-FFF2-40B4-BE49-F238E27FC236}">
                <a16:creationId xmlns:a16="http://schemas.microsoft.com/office/drawing/2014/main" id="{B15FE258-C286-42B6-A8F5-41F9D220333D}"/>
              </a:ext>
            </a:extLst>
          </p:cNvPr>
          <p:cNvCxnSpPr>
            <a:cxnSpLocks/>
            <a:stCxn id="11" idx="2"/>
          </p:cNvCxnSpPr>
          <p:nvPr/>
        </p:nvCxnSpPr>
        <p:spPr>
          <a:xfrm>
            <a:off x="2278390" y="1691987"/>
            <a:ext cx="1919898" cy="965158"/>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1" name="Title 2">
            <a:extLst>
              <a:ext uri="{FF2B5EF4-FFF2-40B4-BE49-F238E27FC236}">
                <a16:creationId xmlns:a16="http://schemas.microsoft.com/office/drawing/2014/main" id="{9D24A8B6-2D0A-4B14-93EE-F4E2DF769E0D}"/>
              </a:ext>
            </a:extLst>
          </p:cNvPr>
          <p:cNvSpPr txBox="1">
            <a:spLocks/>
          </p:cNvSpPr>
          <p:nvPr/>
        </p:nvSpPr>
        <p:spPr>
          <a:xfrm>
            <a:off x="1153621" y="1259365"/>
            <a:ext cx="2249537" cy="432622"/>
          </a:xfrm>
          <a:prstGeom prst="rect">
            <a:avLst/>
          </a:prstGeom>
          <a:solidFill>
            <a:srgbClr val="003B55"/>
          </a:solid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lgn="ctr"/>
            <a:r>
              <a:rPr lang="en-US" sz="2000" dirty="0">
                <a:solidFill>
                  <a:schemeClr val="bg1"/>
                </a:solidFill>
              </a:rPr>
              <a:t>Superbowl Weekend!</a:t>
            </a:r>
          </a:p>
        </p:txBody>
      </p:sp>
      <p:sp>
        <p:nvSpPr>
          <p:cNvPr id="8" name="Rectangle 7">
            <a:extLst>
              <a:ext uri="{FF2B5EF4-FFF2-40B4-BE49-F238E27FC236}">
                <a16:creationId xmlns:a16="http://schemas.microsoft.com/office/drawing/2014/main" id="{302A8819-E45E-42EA-AC5C-C338700D62FB}"/>
              </a:ext>
            </a:extLst>
          </p:cNvPr>
          <p:cNvSpPr/>
          <p:nvPr/>
        </p:nvSpPr>
        <p:spPr>
          <a:xfrm>
            <a:off x="6458677" y="170626"/>
            <a:ext cx="707666" cy="262393"/>
          </a:xfrm>
          <a:prstGeom prst="rect">
            <a:avLst/>
          </a:prstGeom>
          <a:solidFill>
            <a:srgbClr val="BAB0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2FC3AD9-6085-4A7F-AFD1-79BA07168A5E}"/>
              </a:ext>
            </a:extLst>
          </p:cNvPr>
          <p:cNvSpPr/>
          <p:nvPr/>
        </p:nvSpPr>
        <p:spPr>
          <a:xfrm>
            <a:off x="6458677" y="672149"/>
            <a:ext cx="707666" cy="262393"/>
          </a:xfrm>
          <a:prstGeom prst="rect">
            <a:avLst/>
          </a:prstGeom>
          <a:solidFill>
            <a:srgbClr val="4A7A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3CBAF63-7F59-4F60-88C4-19426EB9DD40}"/>
              </a:ext>
            </a:extLst>
          </p:cNvPr>
          <p:cNvSpPr txBox="1"/>
          <p:nvPr/>
        </p:nvSpPr>
        <p:spPr>
          <a:xfrm>
            <a:off x="7166343" y="136588"/>
            <a:ext cx="1669093" cy="307777"/>
          </a:xfrm>
          <a:prstGeom prst="rect">
            <a:avLst/>
          </a:prstGeom>
          <a:noFill/>
        </p:spPr>
        <p:txBody>
          <a:bodyPr wrap="square" rtlCol="0">
            <a:spAutoFit/>
          </a:bodyPr>
          <a:lstStyle/>
          <a:p>
            <a:r>
              <a:rPr lang="en-US" dirty="0"/>
              <a:t>Expected Volume</a:t>
            </a:r>
          </a:p>
        </p:txBody>
      </p:sp>
      <p:sp>
        <p:nvSpPr>
          <p:cNvPr id="13" name="TextBox 12">
            <a:extLst>
              <a:ext uri="{FF2B5EF4-FFF2-40B4-BE49-F238E27FC236}">
                <a16:creationId xmlns:a16="http://schemas.microsoft.com/office/drawing/2014/main" id="{C896C59E-C9F8-4764-A17E-87F1E773F084}"/>
              </a:ext>
            </a:extLst>
          </p:cNvPr>
          <p:cNvSpPr txBox="1"/>
          <p:nvPr/>
        </p:nvSpPr>
        <p:spPr>
          <a:xfrm>
            <a:off x="7166344" y="626765"/>
            <a:ext cx="1977656" cy="307777"/>
          </a:xfrm>
          <a:prstGeom prst="rect">
            <a:avLst/>
          </a:prstGeom>
          <a:noFill/>
        </p:spPr>
        <p:txBody>
          <a:bodyPr wrap="square" rtlCol="0">
            <a:spAutoFit/>
          </a:bodyPr>
          <a:lstStyle/>
          <a:p>
            <a:r>
              <a:rPr lang="en-US" dirty="0"/>
              <a:t>Actual Traffic Volume</a:t>
            </a:r>
          </a:p>
        </p:txBody>
      </p:sp>
      <p:sp>
        <p:nvSpPr>
          <p:cNvPr id="14" name="Rectangle 13">
            <a:extLst>
              <a:ext uri="{FF2B5EF4-FFF2-40B4-BE49-F238E27FC236}">
                <a16:creationId xmlns:a16="http://schemas.microsoft.com/office/drawing/2014/main" id="{7638FFC0-BCB7-40B6-9B0B-29D3BC363E51}"/>
              </a:ext>
            </a:extLst>
          </p:cNvPr>
          <p:cNvSpPr/>
          <p:nvPr/>
        </p:nvSpPr>
        <p:spPr>
          <a:xfrm>
            <a:off x="6458676" y="1140464"/>
            <a:ext cx="707666" cy="262393"/>
          </a:xfrm>
          <a:prstGeom prst="rect">
            <a:avLst/>
          </a:prstGeom>
          <a:solidFill>
            <a:srgbClr val="E25F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B0A21D2-74FC-498C-B717-E355E5A11F65}"/>
              </a:ext>
            </a:extLst>
          </p:cNvPr>
          <p:cNvSpPr txBox="1"/>
          <p:nvPr/>
        </p:nvSpPr>
        <p:spPr>
          <a:xfrm>
            <a:off x="7166343" y="1117773"/>
            <a:ext cx="1907319" cy="307777"/>
          </a:xfrm>
          <a:prstGeom prst="rect">
            <a:avLst/>
          </a:prstGeom>
          <a:noFill/>
        </p:spPr>
        <p:txBody>
          <a:bodyPr wrap="square" rtlCol="0">
            <a:spAutoFit/>
          </a:bodyPr>
          <a:lstStyle/>
          <a:p>
            <a:r>
              <a:rPr lang="en-US" dirty="0"/>
              <a:t>Anomalous Volume</a:t>
            </a:r>
          </a:p>
        </p:txBody>
      </p:sp>
    </p:spTree>
    <p:extLst>
      <p:ext uri="{BB962C8B-B14F-4D97-AF65-F5344CB8AC3E}">
        <p14:creationId xmlns:p14="http://schemas.microsoft.com/office/powerpoint/2010/main" val="713976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F4233-F72C-4646-916B-8FF2C8EA460E}"/>
              </a:ext>
            </a:extLst>
          </p:cNvPr>
          <p:cNvSpPr>
            <a:spLocks noGrp="1"/>
          </p:cNvSpPr>
          <p:nvPr>
            <p:ph type="title"/>
          </p:nvPr>
        </p:nvSpPr>
        <p:spPr>
          <a:xfrm>
            <a:off x="718300" y="517584"/>
            <a:ext cx="6761100" cy="857400"/>
          </a:xfrm>
        </p:spPr>
        <p:txBody>
          <a:bodyPr/>
          <a:lstStyle/>
          <a:p>
            <a:r>
              <a:rPr lang="en-US" b="1" dirty="0"/>
              <a:t>What if we had more things to model?</a:t>
            </a:r>
          </a:p>
        </p:txBody>
      </p:sp>
      <p:sp>
        <p:nvSpPr>
          <p:cNvPr id="3" name="Text Placeholder 2">
            <a:extLst>
              <a:ext uri="{FF2B5EF4-FFF2-40B4-BE49-F238E27FC236}">
                <a16:creationId xmlns:a16="http://schemas.microsoft.com/office/drawing/2014/main" id="{5E1C7D0B-2E29-4C45-8CA3-2955D9FBFD49}"/>
              </a:ext>
            </a:extLst>
          </p:cNvPr>
          <p:cNvSpPr>
            <a:spLocks noGrp="1"/>
          </p:cNvSpPr>
          <p:nvPr>
            <p:ph type="body" idx="1"/>
          </p:nvPr>
        </p:nvSpPr>
        <p:spPr>
          <a:xfrm>
            <a:off x="718300" y="1216716"/>
            <a:ext cx="6761100" cy="2980500"/>
          </a:xfrm>
        </p:spPr>
        <p:txBody>
          <a:bodyPr/>
          <a:lstStyle/>
          <a:p>
            <a:r>
              <a:rPr lang="en-US" dirty="0"/>
              <a:t>The case for Multivariate</a:t>
            </a:r>
          </a:p>
          <a:p>
            <a:pPr lvl="1"/>
            <a:r>
              <a:rPr lang="en-US" dirty="0"/>
              <a:t>Rain?</a:t>
            </a:r>
          </a:p>
          <a:p>
            <a:pPr lvl="1"/>
            <a:r>
              <a:rPr lang="en-US" dirty="0"/>
              <a:t>Snow?</a:t>
            </a:r>
          </a:p>
          <a:p>
            <a:pPr lvl="1"/>
            <a:r>
              <a:rPr lang="en-US" dirty="0"/>
              <a:t>Accidents?</a:t>
            </a:r>
          </a:p>
          <a:p>
            <a:pPr lvl="1"/>
            <a:r>
              <a:rPr lang="en-US" dirty="0"/>
              <a:t>Lane Closures?</a:t>
            </a:r>
          </a:p>
          <a:p>
            <a:pPr lvl="1"/>
            <a:r>
              <a:rPr lang="en-US" dirty="0"/>
              <a:t>It never ends!</a:t>
            </a:r>
          </a:p>
        </p:txBody>
      </p:sp>
      <p:sp>
        <p:nvSpPr>
          <p:cNvPr id="4" name="Slide Number Placeholder 3">
            <a:extLst>
              <a:ext uri="{FF2B5EF4-FFF2-40B4-BE49-F238E27FC236}">
                <a16:creationId xmlns:a16="http://schemas.microsoft.com/office/drawing/2014/main" id="{49512422-59B4-47D5-9062-4135E7914BA1}"/>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24</a:t>
            </a:fld>
            <a:endParaRPr lang="en"/>
          </a:p>
        </p:txBody>
      </p:sp>
      <p:pic>
        <p:nvPicPr>
          <p:cNvPr id="6" name="Picture 5">
            <a:extLst>
              <a:ext uri="{FF2B5EF4-FFF2-40B4-BE49-F238E27FC236}">
                <a16:creationId xmlns:a16="http://schemas.microsoft.com/office/drawing/2014/main" id="{7B9A7CFA-327C-442E-85F3-512616430D8F}"/>
              </a:ext>
            </a:extLst>
          </p:cNvPr>
          <p:cNvPicPr>
            <a:picLocks noChangeAspect="1"/>
          </p:cNvPicPr>
          <p:nvPr/>
        </p:nvPicPr>
        <p:blipFill>
          <a:blip r:embed="rId2"/>
          <a:stretch>
            <a:fillRect/>
          </a:stretch>
        </p:blipFill>
        <p:spPr>
          <a:xfrm>
            <a:off x="4555447" y="2219547"/>
            <a:ext cx="2923953" cy="2923953"/>
          </a:xfrm>
          <a:prstGeom prst="rect">
            <a:avLst/>
          </a:prstGeom>
        </p:spPr>
      </p:pic>
    </p:spTree>
    <p:extLst>
      <p:ext uri="{BB962C8B-B14F-4D97-AF65-F5344CB8AC3E}">
        <p14:creationId xmlns:p14="http://schemas.microsoft.com/office/powerpoint/2010/main" val="1313214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1EBC05C-7EA3-402D-8505-7110E313655E}"/>
              </a:ext>
            </a:extLst>
          </p:cNvPr>
          <p:cNvSpPr/>
          <p:nvPr/>
        </p:nvSpPr>
        <p:spPr>
          <a:xfrm>
            <a:off x="1" y="0"/>
            <a:ext cx="9144000" cy="5143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F8FE1E-D2AB-4C4E-9140-1FE60F906BA3}"/>
              </a:ext>
            </a:extLst>
          </p:cNvPr>
          <p:cNvSpPr>
            <a:spLocks noGrp="1"/>
          </p:cNvSpPr>
          <p:nvPr>
            <p:ph type="title"/>
          </p:nvPr>
        </p:nvSpPr>
        <p:spPr>
          <a:xfrm>
            <a:off x="718300" y="0"/>
            <a:ext cx="6761100" cy="857400"/>
          </a:xfrm>
        </p:spPr>
        <p:txBody>
          <a:bodyPr/>
          <a:lstStyle/>
          <a:p>
            <a:r>
              <a:rPr lang="en-US" b="1" dirty="0"/>
              <a:t>Autoencoders</a:t>
            </a:r>
          </a:p>
        </p:txBody>
      </p:sp>
      <p:sp>
        <p:nvSpPr>
          <p:cNvPr id="4" name="Slide Number Placeholder 3">
            <a:extLst>
              <a:ext uri="{FF2B5EF4-FFF2-40B4-BE49-F238E27FC236}">
                <a16:creationId xmlns:a16="http://schemas.microsoft.com/office/drawing/2014/main" id="{C156D9BA-8977-4C04-9B85-4DE5A126F9F9}"/>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25</a:t>
            </a:fld>
            <a:endParaRPr lang="en"/>
          </a:p>
        </p:txBody>
      </p:sp>
      <p:pic>
        <p:nvPicPr>
          <p:cNvPr id="6" name="Picture 5">
            <a:extLst>
              <a:ext uri="{FF2B5EF4-FFF2-40B4-BE49-F238E27FC236}">
                <a16:creationId xmlns:a16="http://schemas.microsoft.com/office/drawing/2014/main" id="{74513E9B-B66A-4257-8786-80E85EC7E537}"/>
              </a:ext>
            </a:extLst>
          </p:cNvPr>
          <p:cNvPicPr>
            <a:picLocks noChangeAspect="1"/>
          </p:cNvPicPr>
          <p:nvPr/>
        </p:nvPicPr>
        <p:blipFill>
          <a:blip r:embed="rId3"/>
          <a:stretch>
            <a:fillRect/>
          </a:stretch>
        </p:blipFill>
        <p:spPr>
          <a:xfrm>
            <a:off x="390525" y="947737"/>
            <a:ext cx="8362950" cy="3248025"/>
          </a:xfrm>
          <a:prstGeom prst="rect">
            <a:avLst/>
          </a:prstGeom>
        </p:spPr>
      </p:pic>
    </p:spTree>
    <p:extLst>
      <p:ext uri="{BB962C8B-B14F-4D97-AF65-F5344CB8AC3E}">
        <p14:creationId xmlns:p14="http://schemas.microsoft.com/office/powerpoint/2010/main" val="1182253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E8282D2-4A53-4A28-B0E5-7F4064E77657}"/>
              </a:ext>
            </a:extLst>
          </p:cNvPr>
          <p:cNvPicPr>
            <a:picLocks noChangeAspect="1"/>
          </p:cNvPicPr>
          <p:nvPr/>
        </p:nvPicPr>
        <p:blipFill rotWithShape="1">
          <a:blip r:embed="rId2"/>
          <a:srcRect l="14537" t="31114" r="14684" b="23783"/>
          <a:stretch/>
        </p:blipFill>
        <p:spPr>
          <a:xfrm>
            <a:off x="718300" y="1213826"/>
            <a:ext cx="6761100" cy="3703175"/>
          </a:xfrm>
          <a:prstGeom prst="rect">
            <a:avLst/>
          </a:prstGeom>
        </p:spPr>
      </p:pic>
      <p:sp>
        <p:nvSpPr>
          <p:cNvPr id="2" name="Title 1">
            <a:extLst>
              <a:ext uri="{FF2B5EF4-FFF2-40B4-BE49-F238E27FC236}">
                <a16:creationId xmlns:a16="http://schemas.microsoft.com/office/drawing/2014/main" id="{EA0FE7D0-2462-4E31-B2F4-9C78DA9E42F1}"/>
              </a:ext>
            </a:extLst>
          </p:cNvPr>
          <p:cNvSpPr>
            <a:spLocks noGrp="1"/>
          </p:cNvSpPr>
          <p:nvPr>
            <p:ph type="title"/>
          </p:nvPr>
        </p:nvSpPr>
        <p:spPr>
          <a:xfrm>
            <a:off x="718300" y="48259"/>
            <a:ext cx="6761100" cy="857400"/>
          </a:xfrm>
        </p:spPr>
        <p:txBody>
          <a:bodyPr/>
          <a:lstStyle/>
          <a:p>
            <a:r>
              <a:rPr lang="en-US" b="1" dirty="0"/>
              <a:t>Capturing Non Linear Trends</a:t>
            </a:r>
          </a:p>
        </p:txBody>
      </p:sp>
      <p:sp>
        <p:nvSpPr>
          <p:cNvPr id="4" name="Slide Number Placeholder 3">
            <a:extLst>
              <a:ext uri="{FF2B5EF4-FFF2-40B4-BE49-F238E27FC236}">
                <a16:creationId xmlns:a16="http://schemas.microsoft.com/office/drawing/2014/main" id="{0D9541BE-E1A4-4B7B-8054-14033E529CEA}"/>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26</a:t>
            </a:fld>
            <a:endParaRPr lang="en"/>
          </a:p>
        </p:txBody>
      </p:sp>
    </p:spTree>
    <p:extLst>
      <p:ext uri="{BB962C8B-B14F-4D97-AF65-F5344CB8AC3E}">
        <p14:creationId xmlns:p14="http://schemas.microsoft.com/office/powerpoint/2010/main" val="3156754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4FB29-AB94-4BAE-89C2-875BB195FC76}"/>
              </a:ext>
            </a:extLst>
          </p:cNvPr>
          <p:cNvSpPr>
            <a:spLocks noGrp="1"/>
          </p:cNvSpPr>
          <p:nvPr>
            <p:ph type="title"/>
          </p:nvPr>
        </p:nvSpPr>
        <p:spPr>
          <a:xfrm>
            <a:off x="640231" y="29699"/>
            <a:ext cx="6761100" cy="857400"/>
          </a:xfrm>
        </p:spPr>
        <p:txBody>
          <a:bodyPr/>
          <a:lstStyle/>
          <a:p>
            <a:r>
              <a:rPr lang="en-US" b="1" dirty="0"/>
              <a:t>Back to basics: Traffic Volume</a:t>
            </a:r>
          </a:p>
        </p:txBody>
      </p:sp>
      <p:sp>
        <p:nvSpPr>
          <p:cNvPr id="4" name="Slide Number Placeholder 3">
            <a:extLst>
              <a:ext uri="{FF2B5EF4-FFF2-40B4-BE49-F238E27FC236}">
                <a16:creationId xmlns:a16="http://schemas.microsoft.com/office/drawing/2014/main" id="{3E27031A-8C8A-4CD3-BA06-256892AA67C0}"/>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27</a:t>
            </a:fld>
            <a:endParaRPr lang="en"/>
          </a:p>
        </p:txBody>
      </p:sp>
      <p:pic>
        <p:nvPicPr>
          <p:cNvPr id="6" name="Picture 5">
            <a:extLst>
              <a:ext uri="{FF2B5EF4-FFF2-40B4-BE49-F238E27FC236}">
                <a16:creationId xmlns:a16="http://schemas.microsoft.com/office/drawing/2014/main" id="{15B258D1-2523-47F8-9860-D8CF927BCF32}"/>
              </a:ext>
            </a:extLst>
          </p:cNvPr>
          <p:cNvPicPr>
            <a:picLocks noChangeAspect="1"/>
          </p:cNvPicPr>
          <p:nvPr/>
        </p:nvPicPr>
        <p:blipFill rotWithShape="1">
          <a:blip r:embed="rId2"/>
          <a:srcRect l="11508"/>
          <a:stretch/>
        </p:blipFill>
        <p:spPr>
          <a:xfrm>
            <a:off x="191041" y="1112552"/>
            <a:ext cx="3381498" cy="2444048"/>
          </a:xfrm>
          <a:prstGeom prst="rect">
            <a:avLst/>
          </a:prstGeom>
        </p:spPr>
      </p:pic>
      <p:pic>
        <p:nvPicPr>
          <p:cNvPr id="8" name="Picture 7">
            <a:extLst>
              <a:ext uri="{FF2B5EF4-FFF2-40B4-BE49-F238E27FC236}">
                <a16:creationId xmlns:a16="http://schemas.microsoft.com/office/drawing/2014/main" id="{BBC80878-91E4-400A-A7B7-698A9AA4072C}"/>
              </a:ext>
            </a:extLst>
          </p:cNvPr>
          <p:cNvPicPr>
            <a:picLocks noChangeAspect="1"/>
          </p:cNvPicPr>
          <p:nvPr/>
        </p:nvPicPr>
        <p:blipFill rotWithShape="1">
          <a:blip r:embed="rId3"/>
          <a:srcRect l="11508"/>
          <a:stretch/>
        </p:blipFill>
        <p:spPr>
          <a:xfrm>
            <a:off x="4369980" y="1112552"/>
            <a:ext cx="3381497" cy="2444048"/>
          </a:xfrm>
          <a:prstGeom prst="rect">
            <a:avLst/>
          </a:prstGeom>
        </p:spPr>
      </p:pic>
      <p:sp>
        <p:nvSpPr>
          <p:cNvPr id="9" name="Arrow: Right 8">
            <a:extLst>
              <a:ext uri="{FF2B5EF4-FFF2-40B4-BE49-F238E27FC236}">
                <a16:creationId xmlns:a16="http://schemas.microsoft.com/office/drawing/2014/main" id="{363E8160-A3B8-41CD-BBB8-57907D910B03}"/>
              </a:ext>
            </a:extLst>
          </p:cNvPr>
          <p:cNvSpPr/>
          <p:nvPr/>
        </p:nvSpPr>
        <p:spPr>
          <a:xfrm>
            <a:off x="3572539" y="1839433"/>
            <a:ext cx="723014" cy="857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EF26E79A-3245-47AC-A4E0-DD8388E17B4C}"/>
              </a:ext>
            </a:extLst>
          </p:cNvPr>
          <p:cNvCxnSpPr>
            <a:cxnSpLocks/>
          </p:cNvCxnSpPr>
          <p:nvPr/>
        </p:nvCxnSpPr>
        <p:spPr>
          <a:xfrm flipV="1">
            <a:off x="6741042" y="3387809"/>
            <a:ext cx="425302" cy="64314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674EE49-663E-41FB-AA84-A66847EE5580}"/>
              </a:ext>
            </a:extLst>
          </p:cNvPr>
          <p:cNvCxnSpPr>
            <a:cxnSpLocks/>
          </p:cNvCxnSpPr>
          <p:nvPr/>
        </p:nvCxnSpPr>
        <p:spPr>
          <a:xfrm flipH="1" flipV="1">
            <a:off x="4838700" y="3391293"/>
            <a:ext cx="605171" cy="639655"/>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1" name="Title 2">
            <a:extLst>
              <a:ext uri="{FF2B5EF4-FFF2-40B4-BE49-F238E27FC236}">
                <a16:creationId xmlns:a16="http://schemas.microsoft.com/office/drawing/2014/main" id="{8C446ECC-6C98-47CF-8FA3-0B6C356EA7A2}"/>
              </a:ext>
            </a:extLst>
          </p:cNvPr>
          <p:cNvSpPr txBox="1">
            <a:spLocks/>
          </p:cNvSpPr>
          <p:nvPr/>
        </p:nvSpPr>
        <p:spPr>
          <a:xfrm>
            <a:off x="5305865" y="3921974"/>
            <a:ext cx="1669093" cy="416663"/>
          </a:xfrm>
          <a:prstGeom prst="rect">
            <a:avLst/>
          </a:prstGeom>
          <a:solidFill>
            <a:srgbClr val="003B55"/>
          </a:solid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lgn="ctr"/>
            <a:r>
              <a:rPr lang="en-US" sz="2000" dirty="0">
                <a:solidFill>
                  <a:schemeClr val="bg1"/>
                </a:solidFill>
              </a:rPr>
              <a:t>Less ‘long’ tails</a:t>
            </a:r>
          </a:p>
        </p:txBody>
      </p:sp>
      <p:sp>
        <p:nvSpPr>
          <p:cNvPr id="12" name="Text Placeholder 2">
            <a:extLst>
              <a:ext uri="{FF2B5EF4-FFF2-40B4-BE49-F238E27FC236}">
                <a16:creationId xmlns:a16="http://schemas.microsoft.com/office/drawing/2014/main" id="{C4E808AC-634A-4231-B860-D20716ACA3AC}"/>
              </a:ext>
            </a:extLst>
          </p:cNvPr>
          <p:cNvSpPr>
            <a:spLocks noGrp="1"/>
          </p:cNvSpPr>
          <p:nvPr>
            <p:ph type="body" idx="1"/>
          </p:nvPr>
        </p:nvSpPr>
        <p:spPr>
          <a:xfrm>
            <a:off x="718300" y="1216716"/>
            <a:ext cx="2337983" cy="910258"/>
          </a:xfrm>
        </p:spPr>
        <p:txBody>
          <a:bodyPr/>
          <a:lstStyle/>
          <a:p>
            <a:pPr marL="76200" indent="0">
              <a:buNone/>
            </a:pPr>
            <a:r>
              <a:rPr lang="en-US" sz="1800" dirty="0"/>
              <a:t>Original Traffic Volume Distribution</a:t>
            </a:r>
          </a:p>
        </p:txBody>
      </p:sp>
      <p:sp>
        <p:nvSpPr>
          <p:cNvPr id="13" name="Text Placeholder 2">
            <a:extLst>
              <a:ext uri="{FF2B5EF4-FFF2-40B4-BE49-F238E27FC236}">
                <a16:creationId xmlns:a16="http://schemas.microsoft.com/office/drawing/2014/main" id="{01DE5EB3-96C1-4B61-8BF5-A2228C232E2C}"/>
              </a:ext>
            </a:extLst>
          </p:cNvPr>
          <p:cNvSpPr txBox="1">
            <a:spLocks/>
          </p:cNvSpPr>
          <p:nvPr/>
        </p:nvSpPr>
        <p:spPr>
          <a:xfrm>
            <a:off x="4811809" y="1229968"/>
            <a:ext cx="2337983" cy="910258"/>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9pPr>
          </a:lstStyle>
          <a:p>
            <a:pPr marL="76200" indent="0">
              <a:buFont typeface="Titillium Web Light"/>
              <a:buNone/>
            </a:pPr>
            <a:r>
              <a:rPr lang="en-US" sz="1800" dirty="0"/>
              <a:t>Compressed Traffic Volume Distribution</a:t>
            </a:r>
          </a:p>
        </p:txBody>
      </p:sp>
    </p:spTree>
    <p:extLst>
      <p:ext uri="{BB962C8B-B14F-4D97-AF65-F5344CB8AC3E}">
        <p14:creationId xmlns:p14="http://schemas.microsoft.com/office/powerpoint/2010/main" val="3769718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FE390A7-AF6E-4074-A7C6-63F1A1657868}"/>
              </a:ext>
            </a:extLst>
          </p:cNvPr>
          <p:cNvSpPr/>
          <p:nvPr/>
        </p:nvSpPr>
        <p:spPr>
          <a:xfrm>
            <a:off x="1" y="0"/>
            <a:ext cx="9144000" cy="5143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DD55BB4-BF93-4887-9896-8E49D077C5EB}"/>
              </a:ext>
            </a:extLst>
          </p:cNvPr>
          <p:cNvPicPr>
            <a:picLocks noChangeAspect="1"/>
          </p:cNvPicPr>
          <p:nvPr/>
        </p:nvPicPr>
        <p:blipFill>
          <a:blip r:embed="rId3"/>
          <a:stretch>
            <a:fillRect/>
          </a:stretch>
        </p:blipFill>
        <p:spPr>
          <a:xfrm>
            <a:off x="0" y="626276"/>
            <a:ext cx="9144000" cy="4399832"/>
          </a:xfrm>
          <a:prstGeom prst="rect">
            <a:avLst/>
          </a:prstGeom>
        </p:spPr>
      </p:pic>
      <p:sp>
        <p:nvSpPr>
          <p:cNvPr id="2" name="Title 1">
            <a:extLst>
              <a:ext uri="{FF2B5EF4-FFF2-40B4-BE49-F238E27FC236}">
                <a16:creationId xmlns:a16="http://schemas.microsoft.com/office/drawing/2014/main" id="{FBC4F892-ED3A-41EA-BA0A-95DF39F15986}"/>
              </a:ext>
            </a:extLst>
          </p:cNvPr>
          <p:cNvSpPr>
            <a:spLocks noGrp="1"/>
          </p:cNvSpPr>
          <p:nvPr>
            <p:ph type="title"/>
          </p:nvPr>
        </p:nvSpPr>
        <p:spPr>
          <a:xfrm>
            <a:off x="718300" y="750"/>
            <a:ext cx="6761100" cy="857400"/>
          </a:xfrm>
        </p:spPr>
        <p:txBody>
          <a:bodyPr/>
          <a:lstStyle/>
          <a:p>
            <a:r>
              <a:rPr lang="en-US" b="1" dirty="0"/>
              <a:t>Autoencoder with Rain/Snow</a:t>
            </a:r>
          </a:p>
        </p:txBody>
      </p:sp>
      <p:sp>
        <p:nvSpPr>
          <p:cNvPr id="4" name="Slide Number Placeholder 3">
            <a:extLst>
              <a:ext uri="{FF2B5EF4-FFF2-40B4-BE49-F238E27FC236}">
                <a16:creationId xmlns:a16="http://schemas.microsoft.com/office/drawing/2014/main" id="{5BBDB153-A654-49C4-A830-CED375595B1B}"/>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28</a:t>
            </a:fld>
            <a:endParaRPr lang="en"/>
          </a:p>
        </p:txBody>
      </p:sp>
      <p:cxnSp>
        <p:nvCxnSpPr>
          <p:cNvPr id="7" name="Straight Arrow Connector 6">
            <a:extLst>
              <a:ext uri="{FF2B5EF4-FFF2-40B4-BE49-F238E27FC236}">
                <a16:creationId xmlns:a16="http://schemas.microsoft.com/office/drawing/2014/main" id="{D22F74FF-B655-47BF-9C93-C2B51405CA7C}"/>
              </a:ext>
            </a:extLst>
          </p:cNvPr>
          <p:cNvCxnSpPr>
            <a:cxnSpLocks/>
            <a:stCxn id="8" idx="2"/>
          </p:cNvCxnSpPr>
          <p:nvPr/>
        </p:nvCxnSpPr>
        <p:spPr>
          <a:xfrm>
            <a:off x="1474778" y="1661041"/>
            <a:ext cx="1316130" cy="305916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8" name="Title 2">
            <a:extLst>
              <a:ext uri="{FF2B5EF4-FFF2-40B4-BE49-F238E27FC236}">
                <a16:creationId xmlns:a16="http://schemas.microsoft.com/office/drawing/2014/main" id="{9D24F747-666F-4645-AAC0-E06A5DE73654}"/>
              </a:ext>
            </a:extLst>
          </p:cNvPr>
          <p:cNvSpPr txBox="1">
            <a:spLocks/>
          </p:cNvSpPr>
          <p:nvPr/>
        </p:nvSpPr>
        <p:spPr>
          <a:xfrm>
            <a:off x="640231" y="922351"/>
            <a:ext cx="1669093" cy="738690"/>
          </a:xfrm>
          <a:prstGeom prst="rect">
            <a:avLst/>
          </a:prstGeom>
          <a:solidFill>
            <a:srgbClr val="003B55"/>
          </a:solid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lgn="ctr"/>
            <a:r>
              <a:rPr lang="en-US" sz="2000" dirty="0">
                <a:solidFill>
                  <a:schemeClr val="bg1"/>
                </a:solidFill>
              </a:rPr>
              <a:t>Biggest April Snowstorm</a:t>
            </a:r>
          </a:p>
        </p:txBody>
      </p:sp>
      <p:sp>
        <p:nvSpPr>
          <p:cNvPr id="13" name="Rectangle 12">
            <a:extLst>
              <a:ext uri="{FF2B5EF4-FFF2-40B4-BE49-F238E27FC236}">
                <a16:creationId xmlns:a16="http://schemas.microsoft.com/office/drawing/2014/main" id="{9E61E07D-B4FC-4B3E-B0A7-FCF2A7551DD4}"/>
              </a:ext>
            </a:extLst>
          </p:cNvPr>
          <p:cNvSpPr/>
          <p:nvPr/>
        </p:nvSpPr>
        <p:spPr>
          <a:xfrm>
            <a:off x="5931673" y="1097280"/>
            <a:ext cx="707666" cy="262393"/>
          </a:xfrm>
          <a:prstGeom prst="rect">
            <a:avLst/>
          </a:prstGeom>
          <a:solidFill>
            <a:srgbClr val="E25F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B0497E9-6417-4192-B85C-F24D3497BDD4}"/>
              </a:ext>
            </a:extLst>
          </p:cNvPr>
          <p:cNvSpPr/>
          <p:nvPr/>
        </p:nvSpPr>
        <p:spPr>
          <a:xfrm>
            <a:off x="5931673" y="1598803"/>
            <a:ext cx="707666" cy="262393"/>
          </a:xfrm>
          <a:prstGeom prst="rect">
            <a:avLst/>
          </a:prstGeom>
          <a:solidFill>
            <a:srgbClr val="BAB0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8C55E70-D471-42AD-8B38-F3715C38D834}"/>
              </a:ext>
            </a:extLst>
          </p:cNvPr>
          <p:cNvSpPr/>
          <p:nvPr/>
        </p:nvSpPr>
        <p:spPr>
          <a:xfrm>
            <a:off x="5931673" y="2100326"/>
            <a:ext cx="707666" cy="262393"/>
          </a:xfrm>
          <a:prstGeom prst="rect">
            <a:avLst/>
          </a:prstGeom>
          <a:solidFill>
            <a:srgbClr val="4A7A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C3D3102-601E-42BB-A193-5450ECDD3F6C}"/>
              </a:ext>
            </a:extLst>
          </p:cNvPr>
          <p:cNvSpPr txBox="1"/>
          <p:nvPr/>
        </p:nvSpPr>
        <p:spPr>
          <a:xfrm>
            <a:off x="6639340" y="1074589"/>
            <a:ext cx="1669093" cy="307777"/>
          </a:xfrm>
          <a:prstGeom prst="rect">
            <a:avLst/>
          </a:prstGeom>
          <a:noFill/>
        </p:spPr>
        <p:txBody>
          <a:bodyPr wrap="square" rtlCol="0">
            <a:spAutoFit/>
          </a:bodyPr>
          <a:lstStyle/>
          <a:p>
            <a:r>
              <a:rPr lang="en-US" dirty="0"/>
              <a:t>Seasonal Model</a:t>
            </a:r>
          </a:p>
        </p:txBody>
      </p:sp>
      <p:sp>
        <p:nvSpPr>
          <p:cNvPr id="17" name="TextBox 16">
            <a:extLst>
              <a:ext uri="{FF2B5EF4-FFF2-40B4-BE49-F238E27FC236}">
                <a16:creationId xmlns:a16="http://schemas.microsoft.com/office/drawing/2014/main" id="{CB6A697F-D597-475A-8EF2-0156AF93711D}"/>
              </a:ext>
            </a:extLst>
          </p:cNvPr>
          <p:cNvSpPr txBox="1"/>
          <p:nvPr/>
        </p:nvSpPr>
        <p:spPr>
          <a:xfrm>
            <a:off x="6639339" y="1564765"/>
            <a:ext cx="1669093" cy="307777"/>
          </a:xfrm>
          <a:prstGeom prst="rect">
            <a:avLst/>
          </a:prstGeom>
          <a:noFill/>
        </p:spPr>
        <p:txBody>
          <a:bodyPr wrap="square" rtlCol="0">
            <a:spAutoFit/>
          </a:bodyPr>
          <a:lstStyle/>
          <a:p>
            <a:r>
              <a:rPr lang="en-US" dirty="0"/>
              <a:t>Seasonal + </a:t>
            </a:r>
            <a:r>
              <a:rPr lang="en-US" dirty="0" err="1"/>
              <a:t>Precip</a:t>
            </a:r>
            <a:endParaRPr lang="en-US" dirty="0"/>
          </a:p>
        </p:txBody>
      </p:sp>
      <p:sp>
        <p:nvSpPr>
          <p:cNvPr id="18" name="TextBox 17">
            <a:extLst>
              <a:ext uri="{FF2B5EF4-FFF2-40B4-BE49-F238E27FC236}">
                <a16:creationId xmlns:a16="http://schemas.microsoft.com/office/drawing/2014/main" id="{E6F8AC07-BBDD-4ADB-BC0A-9E3EF8EE8479}"/>
              </a:ext>
            </a:extLst>
          </p:cNvPr>
          <p:cNvSpPr txBox="1"/>
          <p:nvPr/>
        </p:nvSpPr>
        <p:spPr>
          <a:xfrm>
            <a:off x="6639340" y="2054942"/>
            <a:ext cx="1977656" cy="307777"/>
          </a:xfrm>
          <a:prstGeom prst="rect">
            <a:avLst/>
          </a:prstGeom>
          <a:noFill/>
        </p:spPr>
        <p:txBody>
          <a:bodyPr wrap="square" rtlCol="0">
            <a:spAutoFit/>
          </a:bodyPr>
          <a:lstStyle/>
          <a:p>
            <a:r>
              <a:rPr lang="en-US" dirty="0"/>
              <a:t>Actual Traffic Volume</a:t>
            </a:r>
          </a:p>
        </p:txBody>
      </p:sp>
    </p:spTree>
    <p:extLst>
      <p:ext uri="{BB962C8B-B14F-4D97-AF65-F5344CB8AC3E}">
        <p14:creationId xmlns:p14="http://schemas.microsoft.com/office/powerpoint/2010/main" val="361999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81274-D5FE-4D2B-8CC8-054C31E251BD}"/>
              </a:ext>
            </a:extLst>
          </p:cNvPr>
          <p:cNvSpPr>
            <a:spLocks noGrp="1"/>
          </p:cNvSpPr>
          <p:nvPr>
            <p:ph type="title"/>
          </p:nvPr>
        </p:nvSpPr>
        <p:spPr>
          <a:xfrm>
            <a:off x="718300" y="90789"/>
            <a:ext cx="6761100" cy="857400"/>
          </a:xfrm>
        </p:spPr>
        <p:txBody>
          <a:bodyPr/>
          <a:lstStyle/>
          <a:p>
            <a:r>
              <a:rPr lang="en-US" b="1" dirty="0"/>
              <a:t>General Mills Hiring!</a:t>
            </a:r>
          </a:p>
        </p:txBody>
      </p:sp>
      <p:sp>
        <p:nvSpPr>
          <p:cNvPr id="3" name="Text Placeholder 2">
            <a:extLst>
              <a:ext uri="{FF2B5EF4-FFF2-40B4-BE49-F238E27FC236}">
                <a16:creationId xmlns:a16="http://schemas.microsoft.com/office/drawing/2014/main" id="{8DC1C74E-8483-4D9D-8DF8-6C26899B291D}"/>
              </a:ext>
            </a:extLst>
          </p:cNvPr>
          <p:cNvSpPr>
            <a:spLocks noGrp="1"/>
          </p:cNvSpPr>
          <p:nvPr>
            <p:ph type="body" idx="1"/>
          </p:nvPr>
        </p:nvSpPr>
        <p:spPr>
          <a:xfrm>
            <a:off x="718300" y="948189"/>
            <a:ext cx="6761100" cy="2980500"/>
          </a:xfrm>
        </p:spPr>
        <p:txBody>
          <a:bodyPr/>
          <a:lstStyle/>
          <a:p>
            <a:r>
              <a:rPr lang="en-US" b="1" dirty="0"/>
              <a:t>Senior Data Scientist</a:t>
            </a:r>
          </a:p>
          <a:p>
            <a:pPr lvl="1"/>
            <a:r>
              <a:rPr lang="en-US" dirty="0"/>
              <a:t>careers.generalmills.com</a:t>
            </a:r>
          </a:p>
          <a:p>
            <a:endParaRPr lang="en-US" dirty="0"/>
          </a:p>
          <a:p>
            <a:r>
              <a:rPr lang="en-US" b="1" dirty="0"/>
              <a:t>GitHub</a:t>
            </a:r>
          </a:p>
          <a:p>
            <a:pPr lvl="1"/>
            <a:r>
              <a:rPr lang="en-US" dirty="0"/>
              <a:t>dreyco676/Anomaly_Detection_A_to_Z</a:t>
            </a:r>
          </a:p>
        </p:txBody>
      </p:sp>
      <p:sp>
        <p:nvSpPr>
          <p:cNvPr id="4" name="Slide Number Placeholder 3">
            <a:extLst>
              <a:ext uri="{FF2B5EF4-FFF2-40B4-BE49-F238E27FC236}">
                <a16:creationId xmlns:a16="http://schemas.microsoft.com/office/drawing/2014/main" id="{AE2C8F85-0132-4EB7-A511-57FDECB38652}"/>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29</a:t>
            </a:fld>
            <a:endParaRPr lang="en"/>
          </a:p>
        </p:txBody>
      </p:sp>
      <p:pic>
        <p:nvPicPr>
          <p:cNvPr id="6" name="Picture 5">
            <a:extLst>
              <a:ext uri="{FF2B5EF4-FFF2-40B4-BE49-F238E27FC236}">
                <a16:creationId xmlns:a16="http://schemas.microsoft.com/office/drawing/2014/main" id="{FD088725-BA26-4751-9BF8-918311AD3A7E}"/>
              </a:ext>
            </a:extLst>
          </p:cNvPr>
          <p:cNvPicPr>
            <a:picLocks noChangeAspect="1"/>
          </p:cNvPicPr>
          <p:nvPr/>
        </p:nvPicPr>
        <p:blipFill>
          <a:blip r:embed="rId2"/>
          <a:stretch>
            <a:fillRect/>
          </a:stretch>
        </p:blipFill>
        <p:spPr>
          <a:xfrm>
            <a:off x="3432100" y="3684022"/>
            <a:ext cx="1333500" cy="781050"/>
          </a:xfrm>
          <a:prstGeom prst="rect">
            <a:avLst/>
          </a:prstGeom>
        </p:spPr>
      </p:pic>
    </p:spTree>
    <p:extLst>
      <p:ext uri="{BB962C8B-B14F-4D97-AF65-F5344CB8AC3E}">
        <p14:creationId xmlns:p14="http://schemas.microsoft.com/office/powerpoint/2010/main" val="1840857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0" name="Shape 3850"/>
          <p:cNvSpPr txBox="1">
            <a:spLocks noGrp="1"/>
          </p:cNvSpPr>
          <p:nvPr>
            <p:ph type="ctrTitle" idx="4294967295"/>
          </p:nvPr>
        </p:nvSpPr>
        <p:spPr>
          <a:xfrm>
            <a:off x="3904092" y="0"/>
            <a:ext cx="3731400" cy="1159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sz="6000" dirty="0"/>
              <a:t>John Hogue</a:t>
            </a:r>
            <a:endParaRPr sz="6000" dirty="0"/>
          </a:p>
        </p:txBody>
      </p:sp>
      <p:sp>
        <p:nvSpPr>
          <p:cNvPr id="3851" name="Shape 3851"/>
          <p:cNvSpPr txBox="1">
            <a:spLocks noGrp="1"/>
          </p:cNvSpPr>
          <p:nvPr>
            <p:ph type="subTitle" idx="4294967295"/>
          </p:nvPr>
        </p:nvSpPr>
        <p:spPr>
          <a:xfrm>
            <a:off x="4102271" y="1159800"/>
            <a:ext cx="3731400" cy="2487600"/>
          </a:xfrm>
          <a:prstGeom prst="rect">
            <a:avLst/>
          </a:prstGeom>
        </p:spPr>
        <p:txBody>
          <a:bodyPr spcFirstLastPara="1" wrap="square" lIns="91425" tIns="91425" rIns="91425" bIns="91425" anchor="t" anchorCtr="0">
            <a:noAutofit/>
          </a:bodyPr>
          <a:lstStyle/>
          <a:p>
            <a:pPr marL="0" lvl="0" indent="0">
              <a:buNone/>
            </a:pPr>
            <a:r>
              <a:rPr lang="en-US" b="1" dirty="0">
                <a:latin typeface="Titillium Web"/>
                <a:ea typeface="Titillium Web"/>
                <a:cs typeface="Titillium Web"/>
                <a:sym typeface="Titillium Web"/>
              </a:rPr>
              <a:t>Lead Data Scientist </a:t>
            </a:r>
          </a:p>
          <a:p>
            <a:pPr marL="342900" indent="-342900">
              <a:buFont typeface="Arial" panose="020B0604020202020204" pitchFamily="34" charset="0"/>
              <a:buChar char="•"/>
            </a:pPr>
            <a:r>
              <a:rPr lang="en-US" b="1" dirty="0">
                <a:latin typeface="Titillium Web"/>
                <a:ea typeface="Titillium Web"/>
                <a:cs typeface="Titillium Web"/>
                <a:sym typeface="Titillium Web"/>
              </a:rPr>
              <a:t>General Mills</a:t>
            </a:r>
          </a:p>
          <a:p>
            <a:pPr marL="0" lvl="0" indent="0">
              <a:buNone/>
            </a:pPr>
            <a:r>
              <a:rPr lang="en-US" b="1" dirty="0" err="1">
                <a:latin typeface="Titillium Web"/>
                <a:ea typeface="Titillium Web"/>
                <a:cs typeface="Titillium Web"/>
                <a:sym typeface="Titillium Web"/>
              </a:rPr>
              <a:t>CoFounder</a:t>
            </a:r>
            <a:endParaRPr lang="en-US" b="1" dirty="0">
              <a:latin typeface="Titillium Web"/>
              <a:ea typeface="Titillium Web"/>
              <a:cs typeface="Titillium Web"/>
              <a:sym typeface="Titillium Web"/>
            </a:endParaRPr>
          </a:p>
          <a:p>
            <a:pPr marL="342900" indent="-342900">
              <a:buFont typeface="Arial" panose="020B0604020202020204" pitchFamily="34" charset="0"/>
              <a:buChar char="•"/>
            </a:pPr>
            <a:r>
              <a:rPr lang="en-US" b="1" dirty="0">
                <a:latin typeface="Titillium Web"/>
                <a:sym typeface="Titillium Web"/>
              </a:rPr>
              <a:t>Social Data Science</a:t>
            </a:r>
          </a:p>
          <a:p>
            <a:pPr marL="0" indent="0">
              <a:buNone/>
            </a:pPr>
            <a:r>
              <a:rPr lang="en-US" b="1" dirty="0">
                <a:latin typeface="Titillium Web"/>
                <a:sym typeface="Titillium Web"/>
              </a:rPr>
              <a:t>Executive Advisor</a:t>
            </a:r>
          </a:p>
          <a:p>
            <a:pPr marL="342900" indent="-342900">
              <a:buFont typeface="Arial" panose="020B0604020202020204" pitchFamily="34" charset="0"/>
              <a:buChar char="•"/>
            </a:pPr>
            <a:r>
              <a:rPr lang="en-US" b="1" dirty="0" err="1">
                <a:latin typeface="Titillium Web"/>
                <a:sym typeface="Titillium Web"/>
              </a:rPr>
              <a:t>MinneAnalytics</a:t>
            </a:r>
            <a:endParaRPr b="1" dirty="0"/>
          </a:p>
        </p:txBody>
      </p:sp>
      <p:sp>
        <p:nvSpPr>
          <p:cNvPr id="3853" name="Shape 3853"/>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a:t>
            </a:fld>
            <a:endParaRPr/>
          </a:p>
        </p:txBody>
      </p:sp>
      <p:pic>
        <p:nvPicPr>
          <p:cNvPr id="3" name="Picture 2" descr="A person standing in front of a table&#10;&#10;Description automatically generated">
            <a:extLst>
              <a:ext uri="{FF2B5EF4-FFF2-40B4-BE49-F238E27FC236}">
                <a16:creationId xmlns:a16="http://schemas.microsoft.com/office/drawing/2014/main" id="{2E9356FB-56A9-DF47-9388-3FE8FC0FB907}"/>
              </a:ext>
            </a:extLst>
          </p:cNvPr>
          <p:cNvPicPr>
            <a:picLocks noChangeAspect="1"/>
          </p:cNvPicPr>
          <p:nvPr/>
        </p:nvPicPr>
        <p:blipFill>
          <a:blip r:embed="rId3"/>
          <a:stretch>
            <a:fillRect/>
          </a:stretch>
        </p:blipFill>
        <p:spPr>
          <a:xfrm>
            <a:off x="0" y="0"/>
            <a:ext cx="3857625" cy="5143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B6239C-F91E-4926-AA1D-5E20709D08EB}"/>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4</a:t>
            </a:fld>
            <a:endParaRPr lang="en"/>
          </a:p>
        </p:txBody>
      </p:sp>
      <p:pic>
        <p:nvPicPr>
          <p:cNvPr id="4" name="Picture 3">
            <a:extLst>
              <a:ext uri="{FF2B5EF4-FFF2-40B4-BE49-F238E27FC236}">
                <a16:creationId xmlns:a16="http://schemas.microsoft.com/office/drawing/2014/main" id="{C78123A1-C6D3-4214-B01B-AAA7BBB413D4}"/>
              </a:ext>
            </a:extLst>
          </p:cNvPr>
          <p:cNvPicPr>
            <a:picLocks noChangeAspect="1"/>
          </p:cNvPicPr>
          <p:nvPr/>
        </p:nvPicPr>
        <p:blipFill>
          <a:blip r:embed="rId3"/>
          <a:stretch>
            <a:fillRect/>
          </a:stretch>
        </p:blipFill>
        <p:spPr>
          <a:xfrm>
            <a:off x="640231" y="287559"/>
            <a:ext cx="7022472" cy="4568382"/>
          </a:xfrm>
          <a:prstGeom prst="rect">
            <a:avLst/>
          </a:prstGeom>
        </p:spPr>
      </p:pic>
      <p:sp>
        <p:nvSpPr>
          <p:cNvPr id="6" name="Title 3">
            <a:extLst>
              <a:ext uri="{FF2B5EF4-FFF2-40B4-BE49-F238E27FC236}">
                <a16:creationId xmlns:a16="http://schemas.microsoft.com/office/drawing/2014/main" id="{164CEDE3-AAAE-47B9-A8AE-551C03D96948}"/>
              </a:ext>
            </a:extLst>
          </p:cNvPr>
          <p:cNvSpPr txBox="1">
            <a:spLocks/>
          </p:cNvSpPr>
          <p:nvPr/>
        </p:nvSpPr>
        <p:spPr>
          <a:xfrm>
            <a:off x="3530544" y="1938187"/>
            <a:ext cx="1241846" cy="103437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b="1" dirty="0">
                <a:solidFill>
                  <a:srgbClr val="0B87A1"/>
                </a:solidFill>
                <a:latin typeface="Dosis Light"/>
                <a:sym typeface="Dosis Light"/>
              </a:rPr>
              <a:t>Data Science Life Cycle</a:t>
            </a:r>
          </a:p>
        </p:txBody>
      </p:sp>
    </p:spTree>
    <p:extLst>
      <p:ext uri="{BB962C8B-B14F-4D97-AF65-F5344CB8AC3E}">
        <p14:creationId xmlns:p14="http://schemas.microsoft.com/office/powerpoint/2010/main" val="3514865552"/>
      </p:ext>
    </p:extLst>
  </p:cSld>
  <p:clrMapOvr>
    <a:overrideClrMapping bg1="lt1" tx1="dk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63"/>
        <p:cNvGrpSpPr/>
        <p:nvPr/>
      </p:nvGrpSpPr>
      <p:grpSpPr>
        <a:xfrm>
          <a:off x="0" y="0"/>
          <a:ext cx="0" cy="0"/>
          <a:chOff x="0" y="0"/>
          <a:chExt cx="0" cy="0"/>
        </a:xfrm>
      </p:grpSpPr>
      <p:sp>
        <p:nvSpPr>
          <p:cNvPr id="3864" name="Shape 3864"/>
          <p:cNvSpPr txBox="1">
            <a:spLocks noGrp="1"/>
          </p:cNvSpPr>
          <p:nvPr>
            <p:ph type="body" idx="1"/>
          </p:nvPr>
        </p:nvSpPr>
        <p:spPr>
          <a:xfrm>
            <a:off x="1278575" y="1796318"/>
            <a:ext cx="4281000" cy="1550864"/>
          </a:xfrm>
          <a:prstGeom prst="rect">
            <a:avLst/>
          </a:prstGeom>
        </p:spPr>
        <p:txBody>
          <a:bodyPr spcFirstLastPara="1" wrap="square" lIns="91425" tIns="91425" rIns="91425" bIns="91425" anchor="t" anchorCtr="0">
            <a:noAutofit/>
          </a:bodyPr>
          <a:lstStyle/>
          <a:p>
            <a:pPr marL="0" lvl="0" indent="0">
              <a:buNone/>
            </a:pPr>
            <a:r>
              <a:rPr lang="en-US" i="0" dirty="0"/>
              <a:t>Something that deviates from what is standard, normal, or expected.</a:t>
            </a:r>
            <a:endParaRPr lang="en-US" dirty="0"/>
          </a:p>
        </p:txBody>
      </p:sp>
      <p:sp>
        <p:nvSpPr>
          <p:cNvPr id="3865" name="Shape 386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5</a:t>
            </a:fld>
            <a:endParaRPr/>
          </a:p>
        </p:txBody>
      </p:sp>
      <p:sp>
        <p:nvSpPr>
          <p:cNvPr id="5" name="Shape 3864">
            <a:extLst>
              <a:ext uri="{FF2B5EF4-FFF2-40B4-BE49-F238E27FC236}">
                <a16:creationId xmlns:a16="http://schemas.microsoft.com/office/drawing/2014/main" id="{CCD7B266-3790-4F27-B780-336E6249B8D9}"/>
              </a:ext>
            </a:extLst>
          </p:cNvPr>
          <p:cNvSpPr txBox="1">
            <a:spLocks/>
          </p:cNvSpPr>
          <p:nvPr/>
        </p:nvSpPr>
        <p:spPr>
          <a:xfrm>
            <a:off x="1278575" y="602343"/>
            <a:ext cx="4281000" cy="15508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FFFFFF"/>
              </a:buClr>
              <a:buSzPts val="3000"/>
              <a:buFont typeface="Titillium Web Light"/>
              <a:buChar char="▪"/>
              <a:defRPr sz="3000" b="0" i="1" u="none" strike="noStrike" cap="none">
                <a:solidFill>
                  <a:srgbClr val="FFFFFF"/>
                </a:solidFill>
                <a:latin typeface="Titillium Web Light"/>
                <a:ea typeface="Titillium Web Light"/>
                <a:cs typeface="Titillium Web Light"/>
                <a:sym typeface="Titillium Web Light"/>
              </a:defRPr>
            </a:lvl1pPr>
            <a:lvl2pPr marL="914400" marR="0" lvl="1" indent="-419100" algn="l" rtl="0">
              <a:lnSpc>
                <a:spcPct val="100000"/>
              </a:lnSpc>
              <a:spcBef>
                <a:spcPts val="0"/>
              </a:spcBef>
              <a:spcAft>
                <a:spcPts val="0"/>
              </a:spcAft>
              <a:buClr>
                <a:srgbClr val="FFFFFF"/>
              </a:buClr>
              <a:buSzPts val="3000"/>
              <a:buFont typeface="Titillium Web Light"/>
              <a:buChar char="▫"/>
              <a:defRPr sz="3000" b="0" i="1" u="none" strike="noStrike" cap="none">
                <a:solidFill>
                  <a:srgbClr val="FFFFFF"/>
                </a:solidFill>
                <a:latin typeface="Titillium Web Light"/>
                <a:ea typeface="Titillium Web Light"/>
                <a:cs typeface="Titillium Web Light"/>
                <a:sym typeface="Titillium Web Light"/>
              </a:defRPr>
            </a:lvl2pPr>
            <a:lvl3pPr marL="1371600" marR="0" lvl="2" indent="-419100" algn="l" rtl="0">
              <a:lnSpc>
                <a:spcPct val="100000"/>
              </a:lnSpc>
              <a:spcBef>
                <a:spcPts val="0"/>
              </a:spcBef>
              <a:spcAft>
                <a:spcPts val="0"/>
              </a:spcAft>
              <a:buClr>
                <a:srgbClr val="FFFFFF"/>
              </a:buClr>
              <a:buSzPts val="3000"/>
              <a:buFont typeface="Titillium Web Light"/>
              <a:buChar char="▫"/>
              <a:defRPr sz="3000" b="0" i="1" u="none" strike="noStrike" cap="none">
                <a:solidFill>
                  <a:srgbClr val="FFFFFF"/>
                </a:solidFill>
                <a:latin typeface="Titillium Web Light"/>
                <a:ea typeface="Titillium Web Light"/>
                <a:cs typeface="Titillium Web Light"/>
                <a:sym typeface="Titillium Web Light"/>
              </a:defRPr>
            </a:lvl3pPr>
            <a:lvl4pPr marL="1828800" marR="0" lvl="3" indent="-419100" algn="l" rtl="0">
              <a:lnSpc>
                <a:spcPct val="100000"/>
              </a:lnSpc>
              <a:spcBef>
                <a:spcPts val="0"/>
              </a:spcBef>
              <a:spcAft>
                <a:spcPts val="0"/>
              </a:spcAft>
              <a:buClr>
                <a:srgbClr val="FFFFFF"/>
              </a:buClr>
              <a:buSzPts val="3000"/>
              <a:buFont typeface="Titillium Web Light"/>
              <a:buChar char="▫"/>
              <a:defRPr sz="3000" b="0" i="1" u="none" strike="noStrike" cap="none">
                <a:solidFill>
                  <a:srgbClr val="FFFFFF"/>
                </a:solidFill>
                <a:latin typeface="Titillium Web Light"/>
                <a:ea typeface="Titillium Web Light"/>
                <a:cs typeface="Titillium Web Light"/>
                <a:sym typeface="Titillium Web Light"/>
              </a:defRPr>
            </a:lvl4pPr>
            <a:lvl5pPr marL="2286000" marR="0" lvl="4" indent="-419100" algn="l" rtl="0">
              <a:lnSpc>
                <a:spcPct val="100000"/>
              </a:lnSpc>
              <a:spcBef>
                <a:spcPts val="0"/>
              </a:spcBef>
              <a:spcAft>
                <a:spcPts val="0"/>
              </a:spcAft>
              <a:buClr>
                <a:srgbClr val="FFFFFF"/>
              </a:buClr>
              <a:buSzPts val="3000"/>
              <a:buFont typeface="Titillium Web Light"/>
              <a:buChar char="▫"/>
              <a:defRPr sz="3000" b="0" i="1" u="none" strike="noStrike" cap="none">
                <a:solidFill>
                  <a:srgbClr val="FFFFFF"/>
                </a:solidFill>
                <a:latin typeface="Titillium Web Light"/>
                <a:ea typeface="Titillium Web Light"/>
                <a:cs typeface="Titillium Web Light"/>
                <a:sym typeface="Titillium Web Light"/>
              </a:defRPr>
            </a:lvl5pPr>
            <a:lvl6pPr marL="2743200" marR="0" lvl="5" indent="-419100" algn="l" rtl="0">
              <a:lnSpc>
                <a:spcPct val="100000"/>
              </a:lnSpc>
              <a:spcBef>
                <a:spcPts val="0"/>
              </a:spcBef>
              <a:spcAft>
                <a:spcPts val="0"/>
              </a:spcAft>
              <a:buClr>
                <a:srgbClr val="FFFFFF"/>
              </a:buClr>
              <a:buSzPts val="3000"/>
              <a:buFont typeface="Titillium Web Light"/>
              <a:buChar char="▫"/>
              <a:defRPr sz="3000" b="0" i="1" u="none" strike="noStrike" cap="none">
                <a:solidFill>
                  <a:srgbClr val="FFFFFF"/>
                </a:solidFill>
                <a:latin typeface="Titillium Web Light"/>
                <a:ea typeface="Titillium Web Light"/>
                <a:cs typeface="Titillium Web Light"/>
                <a:sym typeface="Titillium Web Light"/>
              </a:defRPr>
            </a:lvl6pPr>
            <a:lvl7pPr marL="3200400" marR="0" lvl="6" indent="-419100" algn="l" rtl="0">
              <a:lnSpc>
                <a:spcPct val="100000"/>
              </a:lnSpc>
              <a:spcBef>
                <a:spcPts val="0"/>
              </a:spcBef>
              <a:spcAft>
                <a:spcPts val="0"/>
              </a:spcAft>
              <a:buClr>
                <a:srgbClr val="FFFFFF"/>
              </a:buClr>
              <a:buSzPts val="3000"/>
              <a:buFont typeface="Titillium Web Light"/>
              <a:buChar char="●"/>
              <a:defRPr sz="3000" b="0" i="1" u="none" strike="noStrike" cap="none">
                <a:solidFill>
                  <a:srgbClr val="FFFFFF"/>
                </a:solidFill>
                <a:latin typeface="Titillium Web Light"/>
                <a:ea typeface="Titillium Web Light"/>
                <a:cs typeface="Titillium Web Light"/>
                <a:sym typeface="Titillium Web Light"/>
              </a:defRPr>
            </a:lvl7pPr>
            <a:lvl8pPr marL="3657600" marR="0" lvl="7" indent="-419100" algn="l" rtl="0">
              <a:lnSpc>
                <a:spcPct val="100000"/>
              </a:lnSpc>
              <a:spcBef>
                <a:spcPts val="0"/>
              </a:spcBef>
              <a:spcAft>
                <a:spcPts val="0"/>
              </a:spcAft>
              <a:buClr>
                <a:srgbClr val="FFFFFF"/>
              </a:buClr>
              <a:buSzPts val="3000"/>
              <a:buFont typeface="Titillium Web Light"/>
              <a:buChar char="○"/>
              <a:defRPr sz="3000" b="0" i="1" u="none" strike="noStrike" cap="none">
                <a:solidFill>
                  <a:srgbClr val="FFFFFF"/>
                </a:solidFill>
                <a:latin typeface="Titillium Web Light"/>
                <a:ea typeface="Titillium Web Light"/>
                <a:cs typeface="Titillium Web Light"/>
                <a:sym typeface="Titillium Web Light"/>
              </a:defRPr>
            </a:lvl8pPr>
            <a:lvl9pPr marL="4114800" marR="0" lvl="8" indent="-419100" algn="l" rtl="0">
              <a:lnSpc>
                <a:spcPct val="100000"/>
              </a:lnSpc>
              <a:spcBef>
                <a:spcPts val="0"/>
              </a:spcBef>
              <a:spcAft>
                <a:spcPts val="0"/>
              </a:spcAft>
              <a:buClr>
                <a:srgbClr val="FFFFFF"/>
              </a:buClr>
              <a:buSzPts val="3000"/>
              <a:buFont typeface="Titillium Web Light"/>
              <a:buChar char="■"/>
              <a:defRPr sz="3000" b="0" i="1" u="none" strike="noStrike" cap="none">
                <a:solidFill>
                  <a:srgbClr val="FFFFFF"/>
                </a:solidFill>
                <a:latin typeface="Titillium Web Light"/>
                <a:ea typeface="Titillium Web Light"/>
                <a:cs typeface="Titillium Web Light"/>
                <a:sym typeface="Titillium Web Light"/>
              </a:defRPr>
            </a:lvl9pPr>
          </a:lstStyle>
          <a:p>
            <a:pPr marL="0" indent="0">
              <a:buFont typeface="Titillium Web Light"/>
              <a:buNone/>
            </a:pPr>
            <a:r>
              <a:rPr lang="en-US" sz="7200" i="0" dirty="0">
                <a:solidFill>
                  <a:srgbClr val="D3EBD5"/>
                </a:solidFill>
                <a:latin typeface="Dosis Light"/>
                <a:sym typeface="Dosis Light"/>
              </a:rPr>
              <a:t>Anomaly</a:t>
            </a:r>
          </a:p>
        </p:txBody>
      </p:sp>
    </p:spTree>
    <p:extLst>
      <p:ext uri="{BB962C8B-B14F-4D97-AF65-F5344CB8AC3E}">
        <p14:creationId xmlns:p14="http://schemas.microsoft.com/office/powerpoint/2010/main" val="3610293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B7F074-A468-4D2A-9945-3F7EEAD6B06E}"/>
              </a:ext>
            </a:extLst>
          </p:cNvPr>
          <p:cNvSpPr>
            <a:spLocks noGrp="1"/>
          </p:cNvSpPr>
          <p:nvPr>
            <p:ph type="title"/>
          </p:nvPr>
        </p:nvSpPr>
        <p:spPr>
          <a:xfrm>
            <a:off x="718300" y="341810"/>
            <a:ext cx="6761100" cy="857400"/>
          </a:xfrm>
        </p:spPr>
        <p:txBody>
          <a:bodyPr/>
          <a:lstStyle/>
          <a:p>
            <a:pPr algn="ctr"/>
            <a:r>
              <a:rPr lang="en-US" b="1" dirty="0"/>
              <a:t>What is ‘standard’, ‘normal’ or ‘expected’?</a:t>
            </a:r>
          </a:p>
        </p:txBody>
      </p:sp>
      <p:sp>
        <p:nvSpPr>
          <p:cNvPr id="5" name="Text Placeholder 4">
            <a:extLst>
              <a:ext uri="{FF2B5EF4-FFF2-40B4-BE49-F238E27FC236}">
                <a16:creationId xmlns:a16="http://schemas.microsoft.com/office/drawing/2014/main" id="{EB91D7E4-2EF1-4609-BEB8-CB1E46CC7E99}"/>
              </a:ext>
            </a:extLst>
          </p:cNvPr>
          <p:cNvSpPr>
            <a:spLocks noGrp="1"/>
          </p:cNvSpPr>
          <p:nvPr>
            <p:ph type="body" idx="1"/>
          </p:nvPr>
        </p:nvSpPr>
        <p:spPr>
          <a:xfrm>
            <a:off x="750104" y="1199210"/>
            <a:ext cx="6761100" cy="2980500"/>
          </a:xfrm>
        </p:spPr>
        <p:txBody>
          <a:bodyPr/>
          <a:lstStyle/>
          <a:p>
            <a:pPr marL="76200" indent="0">
              <a:buNone/>
            </a:pPr>
            <a:r>
              <a:rPr lang="en-US" dirty="0"/>
              <a:t>Mathematically…</a:t>
            </a:r>
          </a:p>
          <a:p>
            <a:pPr marL="76200" indent="0">
              <a:buNone/>
            </a:pPr>
            <a:endParaRPr lang="en-US" dirty="0"/>
          </a:p>
          <a:p>
            <a:pPr marL="76200" indent="0">
              <a:buNone/>
            </a:pPr>
            <a:endParaRPr lang="en-US" dirty="0"/>
          </a:p>
          <a:p>
            <a:pPr marL="76200" indent="0">
              <a:buNone/>
            </a:pPr>
            <a:endParaRPr lang="en-US" dirty="0"/>
          </a:p>
        </p:txBody>
      </p:sp>
      <p:sp>
        <p:nvSpPr>
          <p:cNvPr id="3" name="Slide Number Placeholder 2">
            <a:extLst>
              <a:ext uri="{FF2B5EF4-FFF2-40B4-BE49-F238E27FC236}">
                <a16:creationId xmlns:a16="http://schemas.microsoft.com/office/drawing/2014/main" id="{38A3358E-38C6-4E45-A926-5A47160B1497}"/>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6</a:t>
            </a:fld>
            <a:endParaRPr lang="en"/>
          </a:p>
        </p:txBody>
      </p:sp>
      <p:pic>
        <p:nvPicPr>
          <p:cNvPr id="7" name="Picture 6">
            <a:extLst>
              <a:ext uri="{FF2B5EF4-FFF2-40B4-BE49-F238E27FC236}">
                <a16:creationId xmlns:a16="http://schemas.microsoft.com/office/drawing/2014/main" id="{8937781A-0C76-42D4-8721-068AC07695F9}"/>
              </a:ext>
            </a:extLst>
          </p:cNvPr>
          <p:cNvPicPr>
            <a:picLocks noChangeAspect="1"/>
          </p:cNvPicPr>
          <p:nvPr/>
        </p:nvPicPr>
        <p:blipFill rotWithShape="1">
          <a:blip r:embed="rId3"/>
          <a:srcRect l="8243" t="7869" b="4835"/>
          <a:stretch/>
        </p:blipFill>
        <p:spPr>
          <a:xfrm>
            <a:off x="1034855" y="1936502"/>
            <a:ext cx="6265591" cy="2980499"/>
          </a:xfrm>
          <a:prstGeom prst="rect">
            <a:avLst/>
          </a:prstGeom>
        </p:spPr>
      </p:pic>
    </p:spTree>
    <p:extLst>
      <p:ext uri="{BB962C8B-B14F-4D97-AF65-F5344CB8AC3E}">
        <p14:creationId xmlns:p14="http://schemas.microsoft.com/office/powerpoint/2010/main" val="4142142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B7F074-A468-4D2A-9945-3F7EEAD6B06E}"/>
              </a:ext>
            </a:extLst>
          </p:cNvPr>
          <p:cNvSpPr>
            <a:spLocks noGrp="1"/>
          </p:cNvSpPr>
          <p:nvPr>
            <p:ph type="title"/>
          </p:nvPr>
        </p:nvSpPr>
        <p:spPr/>
        <p:txBody>
          <a:bodyPr/>
          <a:lstStyle/>
          <a:p>
            <a:r>
              <a:rPr lang="en-US" b="1" dirty="0"/>
              <a:t>What is ‘standard’, ‘normal’ or ‘expected’?</a:t>
            </a:r>
          </a:p>
        </p:txBody>
      </p:sp>
      <p:sp>
        <p:nvSpPr>
          <p:cNvPr id="5" name="Text Placeholder 4">
            <a:extLst>
              <a:ext uri="{FF2B5EF4-FFF2-40B4-BE49-F238E27FC236}">
                <a16:creationId xmlns:a16="http://schemas.microsoft.com/office/drawing/2014/main" id="{EB91D7E4-2EF1-4609-BEB8-CB1E46CC7E99}"/>
              </a:ext>
            </a:extLst>
          </p:cNvPr>
          <p:cNvSpPr>
            <a:spLocks noGrp="1"/>
          </p:cNvSpPr>
          <p:nvPr>
            <p:ph type="body" idx="1"/>
          </p:nvPr>
        </p:nvSpPr>
        <p:spPr>
          <a:xfrm>
            <a:off x="718300" y="1733550"/>
            <a:ext cx="4227411" cy="2980500"/>
          </a:xfrm>
        </p:spPr>
        <p:txBody>
          <a:bodyPr/>
          <a:lstStyle/>
          <a:p>
            <a:pPr marL="76200" indent="0">
              <a:buNone/>
            </a:pPr>
            <a:r>
              <a:rPr lang="en-US" dirty="0"/>
              <a:t>Contextually…</a:t>
            </a:r>
          </a:p>
          <a:p>
            <a:r>
              <a:rPr lang="en-US" dirty="0"/>
              <a:t>One’s person’s anomaly is another’s common sense.</a:t>
            </a:r>
          </a:p>
          <a:p>
            <a:r>
              <a:rPr lang="en-US" b="1" dirty="0"/>
              <a:t>Business Acumen </a:t>
            </a:r>
            <a:r>
              <a:rPr lang="en-US" dirty="0"/>
              <a:t>decides what is actionable.</a:t>
            </a:r>
          </a:p>
        </p:txBody>
      </p:sp>
      <p:sp>
        <p:nvSpPr>
          <p:cNvPr id="3" name="Slide Number Placeholder 2">
            <a:extLst>
              <a:ext uri="{FF2B5EF4-FFF2-40B4-BE49-F238E27FC236}">
                <a16:creationId xmlns:a16="http://schemas.microsoft.com/office/drawing/2014/main" id="{38A3358E-38C6-4E45-A926-5A47160B1497}"/>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7</a:t>
            </a:fld>
            <a:endParaRPr lang="en"/>
          </a:p>
        </p:txBody>
      </p:sp>
      <p:pic>
        <p:nvPicPr>
          <p:cNvPr id="6" name="Picture 5">
            <a:extLst>
              <a:ext uri="{FF2B5EF4-FFF2-40B4-BE49-F238E27FC236}">
                <a16:creationId xmlns:a16="http://schemas.microsoft.com/office/drawing/2014/main" id="{E0D22684-60EC-4B98-9F05-30279F8509E2}"/>
              </a:ext>
            </a:extLst>
          </p:cNvPr>
          <p:cNvPicPr>
            <a:picLocks noChangeAspect="1"/>
          </p:cNvPicPr>
          <p:nvPr/>
        </p:nvPicPr>
        <p:blipFill>
          <a:blip r:embed="rId2"/>
          <a:stretch>
            <a:fillRect/>
          </a:stretch>
        </p:blipFill>
        <p:spPr>
          <a:xfrm>
            <a:off x="5173358" y="1733550"/>
            <a:ext cx="2105025" cy="2171700"/>
          </a:xfrm>
          <a:prstGeom prst="rect">
            <a:avLst/>
          </a:prstGeom>
        </p:spPr>
      </p:pic>
    </p:spTree>
    <p:extLst>
      <p:ext uri="{BB962C8B-B14F-4D97-AF65-F5344CB8AC3E}">
        <p14:creationId xmlns:p14="http://schemas.microsoft.com/office/powerpoint/2010/main" val="807938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55AB1A-8960-4DEC-9FD2-0BCA51EB6D0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8</a:t>
            </a:fld>
            <a:endParaRPr lang="en"/>
          </a:p>
        </p:txBody>
      </p:sp>
      <p:sp>
        <p:nvSpPr>
          <p:cNvPr id="2" name="Title 1">
            <a:extLst>
              <a:ext uri="{FF2B5EF4-FFF2-40B4-BE49-F238E27FC236}">
                <a16:creationId xmlns:a16="http://schemas.microsoft.com/office/drawing/2014/main" id="{7EB93B47-1496-40AB-8524-14691704B5EF}"/>
              </a:ext>
            </a:extLst>
          </p:cNvPr>
          <p:cNvSpPr>
            <a:spLocks noGrp="1"/>
          </p:cNvSpPr>
          <p:nvPr>
            <p:ph type="title" idx="4294967295"/>
          </p:nvPr>
        </p:nvSpPr>
        <p:spPr>
          <a:xfrm>
            <a:off x="91531" y="159329"/>
            <a:ext cx="6761163" cy="857250"/>
          </a:xfrm>
        </p:spPr>
        <p:txBody>
          <a:bodyPr/>
          <a:lstStyle/>
          <a:p>
            <a:r>
              <a:rPr lang="en-US" b="1" dirty="0"/>
              <a:t>But what about context?</a:t>
            </a:r>
          </a:p>
        </p:txBody>
      </p:sp>
      <p:pic>
        <p:nvPicPr>
          <p:cNvPr id="6" name="Picture 5">
            <a:extLst>
              <a:ext uri="{FF2B5EF4-FFF2-40B4-BE49-F238E27FC236}">
                <a16:creationId xmlns:a16="http://schemas.microsoft.com/office/drawing/2014/main" id="{7D0ABA35-CC31-426D-9DB2-EE7D6C833105}"/>
              </a:ext>
            </a:extLst>
          </p:cNvPr>
          <p:cNvPicPr>
            <a:picLocks noChangeAspect="1"/>
          </p:cNvPicPr>
          <p:nvPr/>
        </p:nvPicPr>
        <p:blipFill>
          <a:blip r:embed="rId2"/>
          <a:stretch>
            <a:fillRect/>
          </a:stretch>
        </p:blipFill>
        <p:spPr>
          <a:xfrm>
            <a:off x="0" y="1220457"/>
            <a:ext cx="9144000" cy="3893344"/>
          </a:xfrm>
          <a:prstGeom prst="rect">
            <a:avLst/>
          </a:prstGeom>
        </p:spPr>
      </p:pic>
      <p:sp>
        <p:nvSpPr>
          <p:cNvPr id="7" name="Rectangle 6">
            <a:extLst>
              <a:ext uri="{FF2B5EF4-FFF2-40B4-BE49-F238E27FC236}">
                <a16:creationId xmlns:a16="http://schemas.microsoft.com/office/drawing/2014/main" id="{8E7BB938-9403-4A90-921A-58D67B46B269}"/>
              </a:ext>
            </a:extLst>
          </p:cNvPr>
          <p:cNvSpPr/>
          <p:nvPr/>
        </p:nvSpPr>
        <p:spPr>
          <a:xfrm>
            <a:off x="7482177" y="0"/>
            <a:ext cx="1661823" cy="12204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6373BFC-E35A-48DA-8B5A-469D7934FC8F}"/>
              </a:ext>
            </a:extLst>
          </p:cNvPr>
          <p:cNvSpPr/>
          <p:nvPr/>
        </p:nvSpPr>
        <p:spPr>
          <a:xfrm>
            <a:off x="3762292" y="1016579"/>
            <a:ext cx="2153478" cy="4544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665DC8D-6ECA-46A3-A58A-AB0A91BE5598}"/>
              </a:ext>
            </a:extLst>
          </p:cNvPr>
          <p:cNvSpPr/>
          <p:nvPr/>
        </p:nvSpPr>
        <p:spPr>
          <a:xfrm>
            <a:off x="6264303" y="4103260"/>
            <a:ext cx="1217874" cy="2569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7A47F5-A567-461B-995A-1140E3619324}"/>
              </a:ext>
            </a:extLst>
          </p:cNvPr>
          <p:cNvSpPr/>
          <p:nvPr/>
        </p:nvSpPr>
        <p:spPr>
          <a:xfrm>
            <a:off x="7764448" y="4295364"/>
            <a:ext cx="1217873" cy="2569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5D72B8-8F7D-4B39-B09B-3F07324D8B25}"/>
              </a:ext>
            </a:extLst>
          </p:cNvPr>
          <p:cNvSpPr/>
          <p:nvPr/>
        </p:nvSpPr>
        <p:spPr>
          <a:xfrm>
            <a:off x="-151077" y="2122999"/>
            <a:ext cx="354539" cy="19869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CD2A1924-3F2C-4681-85C8-CEF16F5A05F6}"/>
              </a:ext>
            </a:extLst>
          </p:cNvPr>
          <p:cNvPicPr>
            <a:picLocks noChangeAspect="1"/>
          </p:cNvPicPr>
          <p:nvPr/>
        </p:nvPicPr>
        <p:blipFill>
          <a:blip r:embed="rId3"/>
          <a:stretch>
            <a:fillRect/>
          </a:stretch>
        </p:blipFill>
        <p:spPr>
          <a:xfrm>
            <a:off x="6561682" y="152660"/>
            <a:ext cx="2243681" cy="1261185"/>
          </a:xfrm>
          <a:prstGeom prst="rect">
            <a:avLst/>
          </a:prstGeom>
        </p:spPr>
      </p:pic>
    </p:spTree>
    <p:extLst>
      <p:ext uri="{BB962C8B-B14F-4D97-AF65-F5344CB8AC3E}">
        <p14:creationId xmlns:p14="http://schemas.microsoft.com/office/powerpoint/2010/main" val="73671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87A6EF-1605-4BBB-8CF3-5BF968F5AC0E}"/>
              </a:ext>
            </a:extLst>
          </p:cNvPr>
          <p:cNvSpPr>
            <a:spLocks noGrp="1"/>
          </p:cNvSpPr>
          <p:nvPr>
            <p:ph type="title"/>
          </p:nvPr>
        </p:nvSpPr>
        <p:spPr>
          <a:xfrm>
            <a:off x="718300" y="0"/>
            <a:ext cx="6761100" cy="857400"/>
          </a:xfrm>
        </p:spPr>
        <p:txBody>
          <a:bodyPr/>
          <a:lstStyle/>
          <a:p>
            <a:r>
              <a:rPr lang="en-US" b="1" dirty="0"/>
              <a:t>Why bother detecting?</a:t>
            </a:r>
          </a:p>
        </p:txBody>
      </p:sp>
      <p:sp>
        <p:nvSpPr>
          <p:cNvPr id="4" name="Text Placeholder 3">
            <a:extLst>
              <a:ext uri="{FF2B5EF4-FFF2-40B4-BE49-F238E27FC236}">
                <a16:creationId xmlns:a16="http://schemas.microsoft.com/office/drawing/2014/main" id="{DEAC7DCF-2D47-4C92-84A1-C9005BB6A678}"/>
              </a:ext>
            </a:extLst>
          </p:cNvPr>
          <p:cNvSpPr>
            <a:spLocks noGrp="1"/>
          </p:cNvSpPr>
          <p:nvPr>
            <p:ph type="body" idx="1"/>
          </p:nvPr>
        </p:nvSpPr>
        <p:spPr>
          <a:xfrm>
            <a:off x="718300" y="857401"/>
            <a:ext cx="6761100" cy="4129270"/>
          </a:xfrm>
        </p:spPr>
        <p:txBody>
          <a:bodyPr/>
          <a:lstStyle/>
          <a:p>
            <a:r>
              <a:rPr lang="en-US" dirty="0"/>
              <a:t>Accurately compare period over period</a:t>
            </a:r>
          </a:p>
          <a:p>
            <a:r>
              <a:rPr lang="en-US" dirty="0"/>
              <a:t>Identify changepoints</a:t>
            </a:r>
          </a:p>
          <a:p>
            <a:endParaRPr lang="en-US" dirty="0"/>
          </a:p>
          <a:p>
            <a:pPr marL="76200" indent="0">
              <a:buNone/>
            </a:pPr>
            <a:r>
              <a:rPr lang="en-US" dirty="0"/>
              <a:t>Domains</a:t>
            </a:r>
          </a:p>
          <a:p>
            <a:r>
              <a:rPr lang="en-US" dirty="0"/>
              <a:t>Health &amp; Life Sciences</a:t>
            </a:r>
          </a:p>
          <a:p>
            <a:r>
              <a:rPr lang="en-US" dirty="0"/>
              <a:t>Fraud Detection</a:t>
            </a:r>
          </a:p>
          <a:p>
            <a:r>
              <a:rPr lang="en-US" dirty="0"/>
              <a:t>Network Intrusion/Abuse</a:t>
            </a:r>
          </a:p>
          <a:p>
            <a:r>
              <a:rPr lang="en-US" dirty="0"/>
              <a:t>Marketing Effectiveness</a:t>
            </a:r>
          </a:p>
          <a:p>
            <a:r>
              <a:rPr lang="en-US" dirty="0"/>
              <a:t>Manufacturing</a:t>
            </a:r>
          </a:p>
        </p:txBody>
      </p:sp>
      <p:sp>
        <p:nvSpPr>
          <p:cNvPr id="2" name="Slide Number Placeholder 1">
            <a:extLst>
              <a:ext uri="{FF2B5EF4-FFF2-40B4-BE49-F238E27FC236}">
                <a16:creationId xmlns:a16="http://schemas.microsoft.com/office/drawing/2014/main" id="{08F606BF-FEB0-4DCD-B6A1-52DE7ED53496}"/>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2842636425"/>
      </p:ext>
    </p:extLst>
  </p:cSld>
  <p:clrMapOvr>
    <a:masterClrMapping/>
  </p:clrMapOvr>
</p:sld>
</file>

<file path=ppt/theme/theme1.xml><?xml version="1.0" encoding="utf-8"?>
<a:theme xmlns:a="http://schemas.openxmlformats.org/drawingml/2006/main"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themeOverride>
</file>

<file path=docProps/app.xml><?xml version="1.0" encoding="utf-8"?>
<Properties xmlns="http://schemas.openxmlformats.org/officeDocument/2006/extended-properties" xmlns:vt="http://schemas.openxmlformats.org/officeDocument/2006/docPropsVTypes">
  <Template/>
  <TotalTime>1921</TotalTime>
  <Words>681</Words>
  <Application>Microsoft Office PowerPoint</Application>
  <PresentationFormat>On-screen Show (16:9)</PresentationFormat>
  <Paragraphs>156</Paragraphs>
  <Slides>29</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Titillium Web Light</vt:lpstr>
      <vt:lpstr>Dosis</vt:lpstr>
      <vt:lpstr>Arial</vt:lpstr>
      <vt:lpstr>Dosis Light</vt:lpstr>
      <vt:lpstr>Titillium Web</vt:lpstr>
      <vt:lpstr>Mowbray template</vt:lpstr>
      <vt:lpstr>Anomaly Detection  A to Z</vt:lpstr>
      <vt:lpstr>Why Listen?</vt:lpstr>
      <vt:lpstr>John Hogue</vt:lpstr>
      <vt:lpstr>PowerPoint Presentation</vt:lpstr>
      <vt:lpstr>PowerPoint Presentation</vt:lpstr>
      <vt:lpstr>What is ‘standard’, ‘normal’ or ‘expected’?</vt:lpstr>
      <vt:lpstr>What is ‘standard’, ‘normal’ or ‘expected’?</vt:lpstr>
      <vt:lpstr>But what about context?</vt:lpstr>
      <vt:lpstr>Why bother detecting?</vt:lpstr>
      <vt:lpstr>Basic outlier detection</vt:lpstr>
      <vt:lpstr>PowerPoint Presentation</vt:lpstr>
      <vt:lpstr>I-94 Westbound Traffic Data</vt:lpstr>
      <vt:lpstr>PowerPoint Presentation</vt:lpstr>
      <vt:lpstr>The art of creating a mediocre model</vt:lpstr>
      <vt:lpstr>Seasonality &amp; Trend</vt:lpstr>
      <vt:lpstr>Original</vt:lpstr>
      <vt:lpstr>I-94 Westbound Trend</vt:lpstr>
      <vt:lpstr>I-94 Westbound Holidays</vt:lpstr>
      <vt:lpstr>I-94 Westbound Yearly</vt:lpstr>
      <vt:lpstr>I-94 Westbound Weekly**</vt:lpstr>
      <vt:lpstr>I-94 Westbound Daily</vt:lpstr>
      <vt:lpstr>How to ‘detect’ anomalies</vt:lpstr>
      <vt:lpstr>How to ‘detect’ anomalies</vt:lpstr>
      <vt:lpstr>What if we had more things to model?</vt:lpstr>
      <vt:lpstr>Autoencoders</vt:lpstr>
      <vt:lpstr>Capturing Non Linear Trends</vt:lpstr>
      <vt:lpstr>Back to basics: Traffic Volume</vt:lpstr>
      <vt:lpstr>Autoencoder with Rain/Snow</vt:lpstr>
      <vt:lpstr>General Mills Hiring!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GMI AI Perspective</dc:title>
  <dc:creator>John Hogue</dc:creator>
  <cp:lastModifiedBy>John Hogue</cp:lastModifiedBy>
  <cp:revision>39</cp:revision>
  <dcterms:modified xsi:type="dcterms:W3CDTF">2018-12-03T16:15:25Z</dcterms:modified>
</cp:coreProperties>
</file>