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983C0-6E76-4962-A46F-750ABBCBB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391DB-1255-4FEF-A713-AD684BFF7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308C11-B588-4713-8757-5C440B58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E074-DA47-45BD-83E5-0E1AE4318FAD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FC8BF9-8204-4704-9CE2-F5832555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0DA264-0B2C-4111-915F-E6928B74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645-E72D-44E4-A2A0-277BEE0F64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974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BBCB7-E402-4186-B7C4-0E391B6D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B7E035-C814-4322-B858-9D203CDCF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28A6BC-7F3F-498F-9C16-CDE41951E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E074-DA47-45BD-83E5-0E1AE4318FAD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057DD3-947F-40F7-9F43-2FF3267F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37EC62-BD51-4529-BB45-1F2AE40B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645-E72D-44E4-A2A0-277BEE0F64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040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BDA8F2-E92D-498E-834F-56AAD3B58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019CC4-3D3A-4FDB-A6AC-FF311D6AC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25361A-50BD-4E9E-A494-46C477CB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E074-DA47-45BD-83E5-0E1AE4318FAD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42226-AA91-42B0-B6DD-567CE8BA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A1F3D-CB4F-45DC-9D0C-9D883712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645-E72D-44E4-A2A0-277BEE0F64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22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D65DC-62DB-448A-8B7F-4CBC6031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378236-474E-44AF-B90C-6B72402D4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B5383D-03B9-4C87-B6C4-2FC1D42C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E074-DA47-45BD-83E5-0E1AE4318FAD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9F00B4-E145-4C86-B421-47EB99ED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E391B3-AAEC-4279-A245-21715B67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645-E72D-44E4-A2A0-277BEE0F64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14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1F994-370D-43B8-A7BA-90669E0F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BCF0B0-2856-436D-BEAB-621C1B309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406478-F89B-47B7-ACAC-34249CC0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E074-DA47-45BD-83E5-0E1AE4318FAD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04C9A2-33AC-442C-8B32-8BE0C6D3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8E6C32-15C6-4154-B96B-80544DCD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645-E72D-44E4-A2A0-277BEE0F64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94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BCBCF-CFA7-48E5-8A50-EA55BC93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79F62-C461-46B4-B8E0-BAF7A0A04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25B609-E416-492D-90DA-F77F9C32C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E13413-BE70-444A-83B0-0661010C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E074-DA47-45BD-83E5-0E1AE4318FAD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F086AC-03EF-4B1B-B2A9-02652505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16507D-0818-4D2B-9CEE-18C0BEDD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645-E72D-44E4-A2A0-277BEE0F64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02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6D7A0-805A-49FA-9F69-5BE22CE0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671345-DC1D-4BEF-AA09-A4DD13E45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CF5B96-E3F9-47C9-9F0B-2D52C2E89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FEF2B5-08D5-4F7C-8865-162195B80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552093-25CC-46E2-968F-E9D926335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EA9C36-F5BA-431B-8432-9133AF99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E074-DA47-45BD-83E5-0E1AE4318FAD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A983D4-BA2A-415B-9547-7CA9DF2B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CF91EB-B0B8-4026-AB34-BF4E295A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645-E72D-44E4-A2A0-277BEE0F64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80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E8488-D995-44F4-89D2-E8ABFE0C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6B5409-7303-451A-B4BF-CFC953E5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E074-DA47-45BD-83E5-0E1AE4318FAD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413E20-EE74-4FAA-9CF7-61FBE624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9A96E5-ADF0-40EE-922E-3D54593D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645-E72D-44E4-A2A0-277BEE0F64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32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9856934-923B-4D22-ACCC-C2E25B41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E074-DA47-45BD-83E5-0E1AE4318FAD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A381CC-AE8C-4B7E-986B-D444904D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12AD85-66AD-4C18-8F07-8748E378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645-E72D-44E4-A2A0-277BEE0F64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91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9C7B2-C3D6-4EC1-8EF9-4DE294AD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03CE2B-91E8-4AC2-86F1-C98B17133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B08404-234B-439B-898D-6D4DEFE5B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BC8F97-D18F-4CC0-AC96-D730040D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E074-DA47-45BD-83E5-0E1AE4318FAD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03C1D4-FC27-4A4E-8822-69FF9EA5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14575D-C423-4C86-A987-C2D2F20B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645-E72D-44E4-A2A0-277BEE0F64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87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DA172-80D2-43B4-891C-96AD4441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D5D6F4-C29F-4536-988A-04A42A918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A80BFF-899C-4D11-9E93-643F8F287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D18884-F93F-4A77-B3F9-4FBF7FE4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E074-DA47-45BD-83E5-0E1AE4318FAD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472AA5-DC55-4D60-9A38-34615D9A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7BD6A1-8CDD-43B1-B77F-39BABC31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645-E72D-44E4-A2A0-277BEE0F64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94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222FE9-A701-4FDC-A023-080AA0FC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013F54-A69F-40A4-918E-F6B31BAC1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783577-2767-4B39-8F4F-749FBF3FC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CE074-DA47-45BD-83E5-0E1AE4318FAD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44C49-58AA-42FB-8128-29DD768B0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5E3FE2-5125-4EF0-8F00-2C939D861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E8645-E72D-44E4-A2A0-277BEE0F64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039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id="{7C359866-13CF-4037-89EB-490BC49956AA}"/>
              </a:ext>
            </a:extLst>
          </p:cNvPr>
          <p:cNvSpPr/>
          <p:nvPr/>
        </p:nvSpPr>
        <p:spPr>
          <a:xfrm>
            <a:off x="5561685" y="834189"/>
            <a:ext cx="3437939" cy="3240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F41F634-154D-4216-88F5-C3371C4CE91E}"/>
              </a:ext>
            </a:extLst>
          </p:cNvPr>
          <p:cNvSpPr/>
          <p:nvPr/>
        </p:nvSpPr>
        <p:spPr>
          <a:xfrm>
            <a:off x="962526" y="834189"/>
            <a:ext cx="4267200" cy="32405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73E6A73-ED50-4EB4-BD30-57806C768145}"/>
              </a:ext>
            </a:extLst>
          </p:cNvPr>
          <p:cNvSpPr/>
          <p:nvPr/>
        </p:nvSpPr>
        <p:spPr>
          <a:xfrm>
            <a:off x="1106905" y="1251283"/>
            <a:ext cx="966536" cy="4936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BOOK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144A79A-0D12-475C-B851-0CB13BBD695A}"/>
              </a:ext>
            </a:extLst>
          </p:cNvPr>
          <p:cNvSpPr/>
          <p:nvPr/>
        </p:nvSpPr>
        <p:spPr>
          <a:xfrm>
            <a:off x="4093828" y="1251283"/>
            <a:ext cx="1095882" cy="4936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USERS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FF21F00-3F14-4C6D-81F8-B4E460C70F56}"/>
              </a:ext>
            </a:extLst>
          </p:cNvPr>
          <p:cNvSpPr txBox="1"/>
          <p:nvPr/>
        </p:nvSpPr>
        <p:spPr>
          <a:xfrm>
            <a:off x="2366211" y="312637"/>
            <a:ext cx="250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MONOLITO</a:t>
            </a:r>
          </a:p>
        </p:txBody>
      </p:sp>
      <p:sp>
        <p:nvSpPr>
          <p:cNvPr id="9" name="Diagrama de flujo: disco magnético 8">
            <a:extLst>
              <a:ext uri="{FF2B5EF4-FFF2-40B4-BE49-F238E27FC236}">
                <a16:creationId xmlns:a16="http://schemas.microsoft.com/office/drawing/2014/main" id="{9942E0AC-48EC-4E8D-8909-EAA6EBFF4156}"/>
              </a:ext>
            </a:extLst>
          </p:cNvPr>
          <p:cNvSpPr/>
          <p:nvPr/>
        </p:nvSpPr>
        <p:spPr>
          <a:xfrm>
            <a:off x="2122267" y="3080084"/>
            <a:ext cx="1973179" cy="72189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D7CE45E-6CBB-4374-8E7B-9B65CD7D88E0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>
            <a:off x="1590173" y="1744909"/>
            <a:ext cx="1518684" cy="1335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A9504E5-5882-4592-AA36-39EA3A2AFDB9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flipH="1">
            <a:off x="3108857" y="1744909"/>
            <a:ext cx="1532912" cy="1335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grama de flujo: disco magnético 15">
            <a:extLst>
              <a:ext uri="{FF2B5EF4-FFF2-40B4-BE49-F238E27FC236}">
                <a16:creationId xmlns:a16="http://schemas.microsoft.com/office/drawing/2014/main" id="{626E4EC0-AC21-4D90-BD26-C8A2BC45FCC5}"/>
              </a:ext>
            </a:extLst>
          </p:cNvPr>
          <p:cNvSpPr/>
          <p:nvPr/>
        </p:nvSpPr>
        <p:spPr>
          <a:xfrm>
            <a:off x="6448927" y="3080084"/>
            <a:ext cx="1973179" cy="7218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FFB0EFF-6519-47C9-AA7F-BA21457D2B08}"/>
              </a:ext>
            </a:extLst>
          </p:cNvPr>
          <p:cNvCxnSpPr>
            <a:cxnSpLocks/>
            <a:stCxn id="27" idx="2"/>
            <a:endCxn id="16" idx="1"/>
          </p:cNvCxnSpPr>
          <p:nvPr/>
        </p:nvCxnSpPr>
        <p:spPr>
          <a:xfrm flipH="1">
            <a:off x="7435517" y="1744909"/>
            <a:ext cx="548253" cy="1335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entágono 18">
            <a:extLst>
              <a:ext uri="{FF2B5EF4-FFF2-40B4-BE49-F238E27FC236}">
                <a16:creationId xmlns:a16="http://schemas.microsoft.com/office/drawing/2014/main" id="{FD514DF6-6649-4189-ABB8-049FD510E6DD}"/>
              </a:ext>
            </a:extLst>
          </p:cNvPr>
          <p:cNvSpPr/>
          <p:nvPr/>
        </p:nvSpPr>
        <p:spPr>
          <a:xfrm>
            <a:off x="9986211" y="1336940"/>
            <a:ext cx="1267326" cy="95104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USERS</a:t>
            </a:r>
          </a:p>
        </p:txBody>
      </p:sp>
      <p:sp>
        <p:nvSpPr>
          <p:cNvPr id="20" name="Diagrama de flujo: disco magnético 19">
            <a:extLst>
              <a:ext uri="{FF2B5EF4-FFF2-40B4-BE49-F238E27FC236}">
                <a16:creationId xmlns:a16="http://schemas.microsoft.com/office/drawing/2014/main" id="{BA8325AE-2C17-4B80-9B80-8FDAC9F5B790}"/>
              </a:ext>
            </a:extLst>
          </p:cNvPr>
          <p:cNvSpPr/>
          <p:nvPr/>
        </p:nvSpPr>
        <p:spPr>
          <a:xfrm>
            <a:off x="9649325" y="3155217"/>
            <a:ext cx="1973179" cy="7218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87449CD-9535-4BC0-A506-D6FFC5CBAEBB}"/>
              </a:ext>
            </a:extLst>
          </p:cNvPr>
          <p:cNvCxnSpPr>
            <a:cxnSpLocks/>
            <a:endCxn id="20" idx="1"/>
          </p:cNvCxnSpPr>
          <p:nvPr/>
        </p:nvCxnSpPr>
        <p:spPr>
          <a:xfrm flipH="1">
            <a:off x="10635915" y="2310062"/>
            <a:ext cx="2" cy="845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73E3885-0102-4F70-B76E-AB4E534954F0}"/>
              </a:ext>
            </a:extLst>
          </p:cNvPr>
          <p:cNvSpPr txBox="1"/>
          <p:nvPr/>
        </p:nvSpPr>
        <p:spPr>
          <a:xfrm>
            <a:off x="9825789" y="469708"/>
            <a:ext cx="250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MICROSERVICIO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089EC3B-5191-40FC-B216-E406A08EE314}"/>
              </a:ext>
            </a:extLst>
          </p:cNvPr>
          <p:cNvSpPr/>
          <p:nvPr/>
        </p:nvSpPr>
        <p:spPr>
          <a:xfrm>
            <a:off x="2270047" y="1251283"/>
            <a:ext cx="1630833" cy="4936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COMMENTS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25F8831-2C30-46E5-9D83-878C713A3D1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085464" y="1744909"/>
            <a:ext cx="21775" cy="1335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58F6BC8-93FB-4F41-959B-ECECD3F231A1}"/>
              </a:ext>
            </a:extLst>
          </p:cNvPr>
          <p:cNvSpPr/>
          <p:nvPr/>
        </p:nvSpPr>
        <p:spPr>
          <a:xfrm>
            <a:off x="5864861" y="1239581"/>
            <a:ext cx="966536" cy="49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BOOK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69923ED-AD32-44D8-A42F-64437375CA63}"/>
              </a:ext>
            </a:extLst>
          </p:cNvPr>
          <p:cNvSpPr/>
          <p:nvPr/>
        </p:nvSpPr>
        <p:spPr>
          <a:xfrm>
            <a:off x="7168353" y="1251283"/>
            <a:ext cx="1630833" cy="49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COMMENTS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3F60333C-FB0B-44B6-83D5-F9603FBA6A5C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6348129" y="1733207"/>
            <a:ext cx="1087387" cy="1335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ED1D92F-840D-47DE-9C96-65D62E765CFC}"/>
              </a:ext>
            </a:extLst>
          </p:cNvPr>
          <p:cNvSpPr txBox="1"/>
          <p:nvPr/>
        </p:nvSpPr>
        <p:spPr>
          <a:xfrm>
            <a:off x="6732484" y="464857"/>
            <a:ext cx="250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MONOLITO</a:t>
            </a:r>
          </a:p>
        </p:txBody>
      </p:sp>
    </p:spTree>
    <p:extLst>
      <p:ext uri="{BB962C8B-B14F-4D97-AF65-F5344CB8AC3E}">
        <p14:creationId xmlns:p14="http://schemas.microsoft.com/office/powerpoint/2010/main" val="126833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F41F634-154D-4216-88F5-C3371C4CE91E}"/>
              </a:ext>
            </a:extLst>
          </p:cNvPr>
          <p:cNvSpPr/>
          <p:nvPr/>
        </p:nvSpPr>
        <p:spPr>
          <a:xfrm>
            <a:off x="75502" y="545284"/>
            <a:ext cx="6623800" cy="49807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73E6A73-ED50-4EB4-BD30-57806C768145}"/>
              </a:ext>
            </a:extLst>
          </p:cNvPr>
          <p:cNvSpPr/>
          <p:nvPr/>
        </p:nvSpPr>
        <p:spPr>
          <a:xfrm>
            <a:off x="375883" y="732344"/>
            <a:ext cx="2895820" cy="4936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BOOK</a:t>
            </a:r>
          </a:p>
        </p:txBody>
      </p:sp>
      <p:sp>
        <p:nvSpPr>
          <p:cNvPr id="9" name="Diagrama de flujo: disco magnético 8">
            <a:extLst>
              <a:ext uri="{FF2B5EF4-FFF2-40B4-BE49-F238E27FC236}">
                <a16:creationId xmlns:a16="http://schemas.microsoft.com/office/drawing/2014/main" id="{9942E0AC-48EC-4E8D-8909-EAA6EBFF4156}"/>
              </a:ext>
            </a:extLst>
          </p:cNvPr>
          <p:cNvSpPr/>
          <p:nvPr/>
        </p:nvSpPr>
        <p:spPr>
          <a:xfrm>
            <a:off x="788418" y="4544500"/>
            <a:ext cx="1973179" cy="72189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A9504E5-5882-4592-AA36-39EA3A2AFDB9}"/>
              </a:ext>
            </a:extLst>
          </p:cNvPr>
          <p:cNvCxnSpPr>
            <a:cxnSpLocks/>
            <a:stCxn id="34" idx="2"/>
            <a:endCxn id="9" idx="1"/>
          </p:cNvCxnSpPr>
          <p:nvPr/>
        </p:nvCxnSpPr>
        <p:spPr>
          <a:xfrm flipH="1">
            <a:off x="1775008" y="2801768"/>
            <a:ext cx="48783" cy="174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072E034-6758-4777-B0FD-0FCDAB933144}"/>
              </a:ext>
            </a:extLst>
          </p:cNvPr>
          <p:cNvSpPr/>
          <p:nvPr/>
        </p:nvSpPr>
        <p:spPr>
          <a:xfrm>
            <a:off x="375884" y="1225970"/>
            <a:ext cx="2895820" cy="3187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@</a:t>
            </a:r>
            <a:r>
              <a:rPr lang="es-E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201CE6A-D0EA-4929-B133-BA9D0CE8360B}"/>
              </a:ext>
            </a:extLst>
          </p:cNvPr>
          <p:cNvSpPr/>
          <p:nvPr/>
        </p:nvSpPr>
        <p:spPr>
          <a:xfrm>
            <a:off x="375883" y="1544751"/>
            <a:ext cx="2895821" cy="3187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s-E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"/{bookId}"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BC89237-28B4-4FF9-AC98-C46E3484F0A6}"/>
              </a:ext>
            </a:extLst>
          </p:cNvPr>
          <p:cNvSpPr/>
          <p:nvPr/>
        </p:nvSpPr>
        <p:spPr>
          <a:xfrm>
            <a:off x="375883" y="1857718"/>
            <a:ext cx="2895822" cy="3187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s-E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PostMapping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81DA4DA-2016-4418-AE8D-D0E8FACE5203}"/>
              </a:ext>
            </a:extLst>
          </p:cNvPr>
          <p:cNvSpPr/>
          <p:nvPr/>
        </p:nvSpPr>
        <p:spPr>
          <a:xfrm>
            <a:off x="375884" y="2170685"/>
            <a:ext cx="2895822" cy="3187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s-E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PostMapping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"/{bookId}/comments/"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2A0D83A-8DF6-4906-B054-26DCD43FF941}"/>
              </a:ext>
            </a:extLst>
          </p:cNvPr>
          <p:cNvSpPr/>
          <p:nvPr/>
        </p:nvSpPr>
        <p:spPr>
          <a:xfrm>
            <a:off x="375881" y="2482987"/>
            <a:ext cx="2895819" cy="3187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s-E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DeleteMapping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"/{bookId}/comments/{commentId}"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0F71F8C-5A73-4E6B-8854-AF7745B6897E}"/>
              </a:ext>
            </a:extLst>
          </p:cNvPr>
          <p:cNvSpPr/>
          <p:nvPr/>
        </p:nvSpPr>
        <p:spPr>
          <a:xfrm>
            <a:off x="8275962" y="545284"/>
            <a:ext cx="3540154" cy="4980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A0270EB-257F-473C-BCFD-D925A5D3F0AE}"/>
              </a:ext>
            </a:extLst>
          </p:cNvPr>
          <p:cNvSpPr/>
          <p:nvPr/>
        </p:nvSpPr>
        <p:spPr>
          <a:xfrm>
            <a:off x="8576343" y="732344"/>
            <a:ext cx="2895820" cy="49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USERS</a:t>
            </a:r>
          </a:p>
        </p:txBody>
      </p:sp>
      <p:sp>
        <p:nvSpPr>
          <p:cNvPr id="39" name="Diagrama de flujo: disco magnético 38">
            <a:extLst>
              <a:ext uri="{FF2B5EF4-FFF2-40B4-BE49-F238E27FC236}">
                <a16:creationId xmlns:a16="http://schemas.microsoft.com/office/drawing/2014/main" id="{46DC1B9F-2700-4C8B-AE98-64F519DF06DD}"/>
              </a:ext>
            </a:extLst>
          </p:cNvPr>
          <p:cNvSpPr/>
          <p:nvPr/>
        </p:nvSpPr>
        <p:spPr>
          <a:xfrm>
            <a:off x="8988878" y="4544500"/>
            <a:ext cx="1973179" cy="7218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1FD4D0BC-1D90-49C9-8F84-BB7D6A2E015E}"/>
              </a:ext>
            </a:extLst>
          </p:cNvPr>
          <p:cNvCxnSpPr>
            <a:cxnSpLocks/>
            <a:stCxn id="45" idx="2"/>
            <a:endCxn id="39" idx="1"/>
          </p:cNvCxnSpPr>
          <p:nvPr/>
        </p:nvCxnSpPr>
        <p:spPr>
          <a:xfrm flipH="1">
            <a:off x="9975468" y="2801768"/>
            <a:ext cx="48783" cy="174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2189CF5-D0D7-4751-B586-9A431040DD2A}"/>
              </a:ext>
            </a:extLst>
          </p:cNvPr>
          <p:cNvSpPr/>
          <p:nvPr/>
        </p:nvSpPr>
        <p:spPr>
          <a:xfrm>
            <a:off x="8576344" y="1225970"/>
            <a:ext cx="2895820" cy="3187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@</a:t>
            </a:r>
            <a:r>
              <a:rPr lang="es-E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B6777411-DB69-46E7-B310-F9F82756971D}"/>
              </a:ext>
            </a:extLst>
          </p:cNvPr>
          <p:cNvSpPr/>
          <p:nvPr/>
        </p:nvSpPr>
        <p:spPr>
          <a:xfrm>
            <a:off x="8576343" y="1544751"/>
            <a:ext cx="2895821" cy="3187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s-E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"/{userId}"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4A1995C-16C8-44E8-98DC-AD85A710538E}"/>
              </a:ext>
            </a:extLst>
          </p:cNvPr>
          <p:cNvSpPr/>
          <p:nvPr/>
        </p:nvSpPr>
        <p:spPr>
          <a:xfrm>
            <a:off x="8576343" y="1857718"/>
            <a:ext cx="2895822" cy="3187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s-E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PostMapping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52E1C0A1-E277-4272-B224-27427AB8C9AE}"/>
              </a:ext>
            </a:extLst>
          </p:cNvPr>
          <p:cNvSpPr/>
          <p:nvPr/>
        </p:nvSpPr>
        <p:spPr>
          <a:xfrm>
            <a:off x="8576344" y="2170685"/>
            <a:ext cx="2895822" cy="3187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s-E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PatchMapping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"/{userId}"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730426B-06F2-4B7E-8ECB-8B0E41D31775}"/>
              </a:ext>
            </a:extLst>
          </p:cNvPr>
          <p:cNvSpPr/>
          <p:nvPr/>
        </p:nvSpPr>
        <p:spPr>
          <a:xfrm>
            <a:off x="8576341" y="2482987"/>
            <a:ext cx="2895819" cy="3187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s-E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DeleteMapping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"/{userId}"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EC7DFA2E-0465-46C6-B51B-B1E381FA1EDD}"/>
              </a:ext>
            </a:extLst>
          </p:cNvPr>
          <p:cNvSpPr/>
          <p:nvPr/>
        </p:nvSpPr>
        <p:spPr>
          <a:xfrm>
            <a:off x="8576340" y="2786378"/>
            <a:ext cx="2895819" cy="3187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s-E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"/{userId}/comments"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3F460CC-49D7-4E48-AC36-067ACE1B820D}"/>
              </a:ext>
            </a:extLst>
          </p:cNvPr>
          <p:cNvSpPr/>
          <p:nvPr/>
        </p:nvSpPr>
        <p:spPr>
          <a:xfrm>
            <a:off x="3560487" y="747734"/>
            <a:ext cx="2895820" cy="49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USERS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B4B7237-D02E-4617-AFFF-23EBAC0CD614}"/>
              </a:ext>
            </a:extLst>
          </p:cNvPr>
          <p:cNvSpPr/>
          <p:nvPr/>
        </p:nvSpPr>
        <p:spPr>
          <a:xfrm>
            <a:off x="3560488" y="1241360"/>
            <a:ext cx="2895820" cy="3187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@</a:t>
            </a:r>
            <a:r>
              <a:rPr lang="es-E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45522EDC-1A50-490D-A6DF-3539FDC4D23C}"/>
              </a:ext>
            </a:extLst>
          </p:cNvPr>
          <p:cNvSpPr/>
          <p:nvPr/>
        </p:nvSpPr>
        <p:spPr>
          <a:xfrm>
            <a:off x="3560487" y="1560141"/>
            <a:ext cx="2895821" cy="3187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s-E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"/{userId}"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34B0D49-DE2E-4FDD-BC04-2EB0596207DE}"/>
              </a:ext>
            </a:extLst>
          </p:cNvPr>
          <p:cNvSpPr/>
          <p:nvPr/>
        </p:nvSpPr>
        <p:spPr>
          <a:xfrm>
            <a:off x="3560487" y="1873108"/>
            <a:ext cx="2895822" cy="3187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s-E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PostMapping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335646FA-CD84-4D09-A1E1-61137361AB68}"/>
              </a:ext>
            </a:extLst>
          </p:cNvPr>
          <p:cNvSpPr/>
          <p:nvPr/>
        </p:nvSpPr>
        <p:spPr>
          <a:xfrm>
            <a:off x="3560488" y="2186075"/>
            <a:ext cx="2895822" cy="3187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s-E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PatchMapping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"/{userId}"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B7940DD8-3E24-49C2-947E-C4F88A40E01B}"/>
              </a:ext>
            </a:extLst>
          </p:cNvPr>
          <p:cNvSpPr/>
          <p:nvPr/>
        </p:nvSpPr>
        <p:spPr>
          <a:xfrm>
            <a:off x="3560485" y="2498377"/>
            <a:ext cx="2895819" cy="3187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s-E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DeleteMapping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"/{userId}"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087F35ED-D1BF-4E38-9767-97852BC842FF}"/>
              </a:ext>
            </a:extLst>
          </p:cNvPr>
          <p:cNvSpPr/>
          <p:nvPr/>
        </p:nvSpPr>
        <p:spPr>
          <a:xfrm>
            <a:off x="3560484" y="2801768"/>
            <a:ext cx="2895819" cy="3187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s-E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"/{userId}/comments"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7B58E0EE-D11E-426D-81FF-D9C9FD55EEC1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823791" y="3120549"/>
            <a:ext cx="3184603" cy="142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3765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98</Words>
  <Application>Microsoft Office PowerPoint</Application>
  <PresentationFormat>Panorámica</PresentationFormat>
  <Paragraphs>29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Escribano Bonilla</dc:creator>
  <cp:lastModifiedBy>Juan Escribano Bonilla</cp:lastModifiedBy>
  <cp:revision>13</cp:revision>
  <dcterms:created xsi:type="dcterms:W3CDTF">2021-05-14T21:18:20Z</dcterms:created>
  <dcterms:modified xsi:type="dcterms:W3CDTF">2021-05-15T22:32:24Z</dcterms:modified>
</cp:coreProperties>
</file>