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70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1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6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8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8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7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0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7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2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2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FE9C-F447-41CA-B529-7702CFBF5DFB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4FC1-22C5-4847-8A05-CE44C66B6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0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62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057275"/>
            <a:ext cx="91249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3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976313"/>
            <a:ext cx="91344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74" y="1412776"/>
            <a:ext cx="996306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7161" y="1484784"/>
            <a:ext cx="10220991" cy="51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user</a:t>
            </a:r>
            <a:r>
              <a:rPr lang="zh-TW" altLang="en-US" dirty="0" smtClean="0"/>
              <a:t>驗證想法，只提出和數據相關的問題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節省工程師想如何打槍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0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" y="1124744"/>
            <a:ext cx="9047201" cy="5472608"/>
          </a:xfrm>
        </p:spPr>
      </p:pic>
    </p:spTree>
    <p:extLst>
      <p:ext uri="{BB962C8B-B14F-4D97-AF65-F5344CB8AC3E}">
        <p14:creationId xmlns:p14="http://schemas.microsoft.com/office/powerpoint/2010/main" val="5309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Office PowerPoint</Application>
  <PresentationFormat>如螢幕大小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2020-10-23T05:53:15Z</dcterms:created>
  <dcterms:modified xsi:type="dcterms:W3CDTF">2020-10-23T06:32:16Z</dcterms:modified>
</cp:coreProperties>
</file>