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2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33AF-AF62-4C6E-A846-27F43E80736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73EA-00F2-41CB-B733-4A49D775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cale.com/lgfiles/updates/PExDrv/com.freescale.processorexpert.Kinetis_120_100MHz_K22F_KV31F_SP_b140829.zip" TargetMode="External"/><Relationship Id="rId2" Type="http://schemas.openxmlformats.org/officeDocument/2006/relationships/hyperlink" Target="http://www.freescale.com/tools/embedded-software-and-tools/software-development-tools/processor-expert-and-embedded-components/updates-and-patches/driver-suite-v10.4:PEXDRV_UPDATES_10_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freescale.com/files/soft_dev_tools/doc/support_info/PEXDRV_10-4_RN.pdf?fpsp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740" y="5358581"/>
            <a:ext cx="8014447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0645" y="465661"/>
            <a:ext cx="8220636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K22 support in Processor Expert within KDS may (depending upon your existing installation) require a few extra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Visit: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http://www.freescale.com/tools/embedded-software-and-tools/software-development-tools/processor-expert-and-embedded-components/updates-and-patches/driver-suite-v10.4:PEXDRV_UPDATES_10_4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Download: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17BB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PExDrv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17BB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 v10.2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17BB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Kinetis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17BB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 K2xF 120MHz Service Pack (Win)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Adds support for 120MHz MK21FX512, MK21FN1M0, MK22FX512, and MK22FN1M0 derivatives.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can find additional instructions here: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http://www.freescale.com/files/soft_dev_tools/doc/support_info/PEXDRV_10-4_RN.pdf?fpsp=1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Screen dumps are shown on the remaining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pages of this file.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333" r="24167" b="55556"/>
          <a:stretch/>
        </p:blipFill>
        <p:spPr>
          <a:xfrm>
            <a:off x="2250142" y="1544307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7788" y="537882"/>
            <a:ext cx="568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downloading the zip file referenced on the first page,</a:t>
            </a:r>
          </a:p>
          <a:p>
            <a:r>
              <a:rPr lang="en-US" dirty="0" smtClean="0"/>
              <a:t>Open KDS and: Help-&gt;Install New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624985"/>
            <a:ext cx="6924675" cy="5946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9764" y="107576"/>
            <a:ext cx="354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“Add.” to add a new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3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509837"/>
            <a:ext cx="4657725" cy="18383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334871" y="3460376"/>
            <a:ext cx="322729" cy="1299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43137" y="4840941"/>
            <a:ext cx="407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zip file you downloaded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6" y="413633"/>
            <a:ext cx="6951569" cy="5969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8047" y="2931459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the checkbox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86753" y="2456329"/>
            <a:ext cx="815788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2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6" y="213059"/>
            <a:ext cx="7435663" cy="6385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3435" y="5037269"/>
            <a:ext cx="1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Next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97506" y="5360894"/>
            <a:ext cx="1488141" cy="851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1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3" y="653247"/>
            <a:ext cx="6870887" cy="5900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2307" y="215153"/>
            <a:ext cx="29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the license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686050"/>
            <a:ext cx="4972050" cy="148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4965" y="1021976"/>
            <a:ext cx="12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Restart KDS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8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freescale.com/tools/embedded-software-and-tools/software-development-tools/processor-expert-and-embedded-components/updates-and-patches/driver-suite-v10.4:PEXDRV_UPDATES_10_4" TargetMode="External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cs typeface="Segoe UI" panose="020B0502040204020203" pitchFamily="34" charset="0"/>
            <a:hlinkClick xmlns:r="http://schemas.openxmlformats.org/officeDocument/2006/relationships" r:id="rId1"/>
          </a:defRPr>
        </a:defPPr>
      </a:lst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86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Mike-RMPE01</dc:creator>
  <cp:lastModifiedBy>Stanley Mike-RMPE01</cp:lastModifiedBy>
  <cp:revision>3</cp:revision>
  <dcterms:created xsi:type="dcterms:W3CDTF">2015-09-09T16:27:45Z</dcterms:created>
  <dcterms:modified xsi:type="dcterms:W3CDTF">2015-09-09T16:58:45Z</dcterms:modified>
</cp:coreProperties>
</file>