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0" r:id="rId17"/>
    <p:sldId id="272" r:id="rId18"/>
    <p:sldId id="282" r:id="rId19"/>
    <p:sldId id="280" r:id="rId20"/>
    <p:sldId id="283" r:id="rId21"/>
    <p:sldId id="284" r:id="rId22"/>
    <p:sldId id="285" r:id="rId23"/>
    <p:sldId id="286" r:id="rId24"/>
    <p:sldId id="287" r:id="rId25"/>
    <p:sldId id="289" r:id="rId26"/>
    <p:sldId id="29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295" y="1863090"/>
            <a:ext cx="8084820" cy="485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4.</a:t>
            </a:r>
            <a:r>
              <a:rPr lang="zh-CN" altLang="en-US" sz="3200"/>
              <a:t>偏振光应用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915" y="2332990"/>
            <a:ext cx="7483475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5.</a:t>
            </a:r>
            <a:r>
              <a:rPr lang="zh-CN" altLang="en-US" sz="3200"/>
              <a:t>红外光原理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90" y="2332990"/>
            <a:ext cx="8512810" cy="3813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5.</a:t>
            </a:r>
            <a:r>
              <a:rPr lang="zh-CN" altLang="en-US" sz="3200"/>
              <a:t>红外光应用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0420" y="2420620"/>
            <a:ext cx="7578725" cy="3885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6.</a:t>
            </a:r>
            <a:r>
              <a:rPr lang="zh-CN" altLang="en-US" sz="3200"/>
              <a:t>紫外光原理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775" y="2332990"/>
            <a:ext cx="822960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6.</a:t>
            </a:r>
            <a:r>
              <a:rPr lang="zh-CN" altLang="en-US" sz="3200"/>
              <a:t>紫外光应用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860" y="2414905"/>
            <a:ext cx="8359775" cy="386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7.</a:t>
            </a:r>
            <a:r>
              <a:rPr lang="zh-CN" altLang="en-US" sz="3200"/>
              <a:t>彩色原理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2332990"/>
            <a:ext cx="755904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7.</a:t>
            </a:r>
            <a:r>
              <a:rPr lang="zh-CN" altLang="en-US" sz="3200"/>
              <a:t>彩色应用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2451100"/>
            <a:ext cx="8184515" cy="4009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8.</a:t>
            </a:r>
            <a:r>
              <a:rPr lang="zh-CN" altLang="en-US" sz="3200"/>
              <a:t>色环</a:t>
            </a:r>
            <a:r>
              <a:rPr lang="zh-CN" altLang="en-US" sz="3200"/>
              <a:t>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6605" y="2266315"/>
            <a:ext cx="8099425" cy="4402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1515" y="1838325"/>
            <a:ext cx="7939405" cy="4885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1798955"/>
            <a:ext cx="8343265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2860040"/>
            <a:ext cx="7731125" cy="309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2210" y="180213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光的反射定律</a:t>
            </a: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12595"/>
            <a:ext cx="9463405" cy="47237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838325"/>
            <a:ext cx="9289415" cy="49549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290" y="1781810"/>
            <a:ext cx="907161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1780540"/>
            <a:ext cx="8913495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555" y="1746250"/>
            <a:ext cx="8390890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工业光源选型案例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040" y="1864360"/>
            <a:ext cx="895096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140" y="2749550"/>
            <a:ext cx="6438265" cy="347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1715" y="1838325"/>
            <a:ext cx="2974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背光源原理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838325"/>
            <a:ext cx="301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背光源应用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2421890"/>
            <a:ext cx="7164070" cy="3705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838325"/>
            <a:ext cx="2962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同轴光原理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0" y="2555875"/>
            <a:ext cx="8002270" cy="3839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838325"/>
            <a:ext cx="2883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r>
              <a:rPr lang="zh-CN" altLang="en-US" sz="3200"/>
              <a:t>同轴光应用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2705100"/>
            <a:ext cx="7040245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838325"/>
            <a:ext cx="3949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r>
              <a:rPr lang="zh-CN" altLang="en-US" sz="3200"/>
              <a:t>非同轴漫射光原理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095" y="2630805"/>
            <a:ext cx="7261860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8383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r>
              <a:rPr lang="zh-CN" altLang="en-US" sz="3200"/>
              <a:t>非同轴漫射光应用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730" y="2421890"/>
            <a:ext cx="7396480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工业光源选型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749425"/>
            <a:ext cx="4424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4.</a:t>
            </a:r>
            <a:r>
              <a:rPr lang="zh-CN" altLang="en-US" sz="3200"/>
              <a:t>偏振光原理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310" y="2343150"/>
            <a:ext cx="8840470" cy="4023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</vt:lpstr>
      <vt:lpstr>一.工业光源选型案例</vt:lpstr>
      <vt:lpstr>一.工业光源选型案例</vt:lpstr>
      <vt:lpstr>一.工业光源选型案例</vt:lpstr>
      <vt:lpstr>一.工业光源选型案例</vt:lpstr>
      <vt:lpstr>一.工业光源选型案例</vt:lpstr>
      <vt:lpstr>一.工业光源选型案例</vt:lpstr>
      <vt:lpstr>一.工业光源选型案例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75</cp:revision>
  <dcterms:created xsi:type="dcterms:W3CDTF">2015-05-05T08:02:00Z</dcterms:created>
  <dcterms:modified xsi:type="dcterms:W3CDTF">2017-09-20T05:02:35Z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