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面阵工业相机选型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8585" y="2133600"/>
            <a:ext cx="4354830" cy="3480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>
                <a:sym typeface="+mn-ea"/>
              </a:rPr>
              <a:t>面阵工业相机</a:t>
            </a:r>
            <a:r>
              <a:rPr lang="zh-CN" altLang="zh-CN"/>
              <a:t>像元深度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060" y="2335530"/>
            <a:ext cx="103041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像元深度定义了灰度由暗道亮的灰阶数</a:t>
            </a:r>
            <a:r>
              <a:rPr lang="en-US" altLang="zh-CN" sz="3600"/>
              <a:t>,对于 8bit 的相机 0 代表全暗而 255 代表全亮。介于 0 和 255 之间的数字代表一定的亮度指标。10bit 数据就有 1024 个灰阶而 12bit 有 4096 个灰阶。</a:t>
            </a:r>
            <a:endParaRPr lang="en-US" altLang="zh-CN" sz="3600"/>
          </a:p>
          <a:p>
            <a:r>
              <a:rPr lang="en-US" altLang="zh-CN" sz="3600"/>
              <a:t>从 8bit 上升到 10bit 或者 12bit 的确可以增强测量的精度，但是也同时降低了系统的速度.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>
                <a:sym typeface="+mn-ea"/>
              </a:rPr>
              <a:t>面阵工业相机</a:t>
            </a:r>
            <a:r>
              <a:rPr lang="zh-CN" altLang="zh-CN"/>
              <a:t>快门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060" y="2335530"/>
            <a:ext cx="1030414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/>
              <a:t>机械快门</a:t>
            </a:r>
            <a:r>
              <a:rPr sz="2000"/>
              <a:t>：用弹簧或是电磁手段，控制几片叶片的开闭，或是两层帘幕像舞台“拉幕”一样左右或上下以一</a:t>
            </a:r>
            <a:endParaRPr sz="2000"/>
          </a:p>
          <a:p>
            <a:r>
              <a:rPr sz="2000"/>
              <a:t>定宽度的缝隙“划过”成像像场窗口，让窗口获得指定时间长短的“见光机会”——这就使通常的机械快门概念。 </a:t>
            </a:r>
            <a:endParaRPr sz="2000"/>
          </a:p>
          <a:p>
            <a:r>
              <a:rPr sz="2000" b="1"/>
              <a:t>电子快门</a:t>
            </a:r>
            <a:r>
              <a:rPr sz="2000"/>
              <a:t>：通过电路直接操作 CCD／CMOS 控制快门曝光，被称为电子快门。利用了 CCD／CMOS 不通</a:t>
            </a:r>
            <a:endParaRPr sz="2000"/>
          </a:p>
          <a:p>
            <a:r>
              <a:rPr sz="2000"/>
              <a:t>电不工作的原理，在 CCD 不通电的情况下，尽管窗口“大敞开”，但是并不能产生图像。如果在按下快门钮时，</a:t>
            </a:r>
            <a:endParaRPr sz="2000"/>
          </a:p>
          <a:p>
            <a:r>
              <a:rPr sz="2000"/>
              <a:t>使用电子时间电路，使 CCD／CMOS 只通电“一个指定的时间长短”，就也能获得像有快门“瞬间打开”一样的效果。</a:t>
            </a:r>
            <a:endParaRPr sz="2000"/>
          </a:p>
          <a:p>
            <a:r>
              <a:rPr sz="2000"/>
              <a:t>一般而言，机械快门的好处是不用电即可工作，缺点是高速和低速档比较会不准确。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>
                <a:sym typeface="+mn-ea"/>
              </a:rPr>
              <a:t>面阵工业相机</a:t>
            </a:r>
            <a:r>
              <a:rPr lang="zh-CN" altLang="zh-CN"/>
              <a:t>芯片尺寸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943735"/>
            <a:ext cx="9491345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7775" y="842010"/>
            <a:ext cx="9697085" cy="821055"/>
          </a:xfrm>
        </p:spPr>
        <p:txBody>
          <a:bodyPr>
            <a:normAutofit fontScale="90000"/>
          </a:bodyPr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>
                <a:sym typeface="+mn-ea"/>
              </a:rPr>
              <a:t>工业相机与图像采集卡搭配</a:t>
            </a:r>
            <a:endParaRPr 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280" y="1663065"/>
            <a:ext cx="997394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搭配原则：</a:t>
            </a:r>
            <a:endParaRPr lang="zh-CN" altLang="en-US" sz="2400"/>
          </a:p>
          <a:p>
            <a:r>
              <a:rPr lang="zh-CN" altLang="en-US" sz="2400"/>
              <a:t>ａ、视频信号的匹配。</a:t>
            </a:r>
            <a:endParaRPr lang="zh-CN" altLang="en-US" sz="2400"/>
          </a:p>
          <a:p>
            <a:r>
              <a:rPr lang="zh-CN" altLang="en-US" sz="2400"/>
              <a:t> 对于黑白模拟信号相机来说有两种格式，CCIR 和 RS170（EIA），通常采集卡都同时支持这两种工业相机；</a:t>
            </a:r>
            <a:endParaRPr lang="zh-CN" altLang="en-US" sz="2400"/>
          </a:p>
          <a:p>
            <a:r>
              <a:rPr lang="zh-CN" altLang="en-US" sz="2400"/>
              <a:t> ｂ、分辨率的匹配。</a:t>
            </a:r>
            <a:endParaRPr lang="zh-CN" altLang="en-US" sz="2400"/>
          </a:p>
          <a:p>
            <a:r>
              <a:rPr lang="zh-CN" altLang="en-US" sz="2400"/>
              <a:t> 每款板卡都只支持某一分辨率范围内的相机；</a:t>
            </a:r>
            <a:endParaRPr lang="zh-CN" altLang="en-US" sz="2400"/>
          </a:p>
          <a:p>
            <a:r>
              <a:rPr lang="zh-CN" altLang="en-US" sz="2400"/>
              <a:t> ｃ、特殊功能的匹配。</a:t>
            </a:r>
            <a:endParaRPr lang="zh-CN" altLang="en-US" sz="2400"/>
          </a:p>
          <a:p>
            <a:r>
              <a:rPr lang="zh-CN" altLang="en-US" sz="2400"/>
              <a:t> 如要是用相机的特殊功能，先确定所用板卡是否支持此功能，比如，要多部相机同时拍照，这个采集卡就必须支持多通道，如果相机是逐行扫描的，那么采集卡就必须支持逐行扫描；</a:t>
            </a:r>
            <a:endParaRPr lang="zh-CN" altLang="en-US" sz="2400"/>
          </a:p>
          <a:p>
            <a:r>
              <a:rPr lang="zh-CN" altLang="en-US" sz="2400"/>
              <a:t> ｄ，接口的匹配。</a:t>
            </a:r>
            <a:endParaRPr lang="zh-CN" altLang="en-US" sz="2400"/>
          </a:p>
          <a:p>
            <a:r>
              <a:rPr lang="zh-CN" altLang="en-US" sz="2400"/>
              <a:t> 确定相机与板卡的接口是否相匹配。如 CameraLink、Firewire1394 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7775" y="842010"/>
            <a:ext cx="9697085" cy="821055"/>
          </a:xfrm>
        </p:spPr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>
                <a:sym typeface="+mn-ea"/>
              </a:rPr>
              <a:t>工业相机选型实例</a:t>
            </a:r>
            <a:endParaRPr 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540" y="1991995"/>
            <a:ext cx="99739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例如产品尺寸检测，产品的大小为18mm*10mm,精度为0.01mm,流水检测速度为10件/秒，视野大小为20mm*12mm</a:t>
            </a:r>
            <a:r>
              <a:rPr lang="en-US" altLang="zh-CN" sz="2400"/>
              <a:t>;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zh-CN" sz="2400"/>
              <a:t>选型分析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zh-CN" altLang="en-US" sz="2400"/>
              <a:t>我们软件的测量精度可以考虑1/2亚像素精度，那么我们相机的分辨率为20/0.01/2=1000pixel，另外一个方向是12/0.01/2=600piel,因此相机可以选择1024*768，或者以上的相机，帧率在1</a:t>
            </a:r>
            <a:r>
              <a:rPr lang="en-US" altLang="zh-CN" sz="2400"/>
              <a:t>5</a:t>
            </a:r>
            <a:r>
              <a:rPr lang="zh-CN" altLang="en-US" sz="2400"/>
              <a:t>帧/s以上即可。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一.面阵工业相机选型</vt:lpstr>
      <vt:lpstr>二.面阵工业相机像元深度</vt:lpstr>
      <vt:lpstr>三.面阵工业相机快门</vt:lpstr>
      <vt:lpstr>四.面阵工业相机芯片尺寸</vt:lpstr>
      <vt:lpstr>五.工业相机与图像采集卡搭配</vt:lpstr>
      <vt:lpstr>六.工业相机选型实例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41</cp:revision>
  <dcterms:created xsi:type="dcterms:W3CDTF">2015-05-05T08:02:00Z</dcterms:created>
  <dcterms:modified xsi:type="dcterms:W3CDTF">2017-09-18T13:02:24Z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