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7763-C6E5-6656-CC15-79E96F8F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8EDEE0-BB14-55D8-3F39-C8C2F68C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7E251-57E3-5001-A47E-ED09EC4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4B828-6F2B-ACDB-F0A4-92446087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13B18-851F-984F-66C4-F51DB061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2CC0-F6A3-5D16-F820-C00C9999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FB38B-CCA8-5B42-2745-339309BD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4DACD-9D00-1B66-C942-FB71979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750AC-8F58-4B10-97EB-A259145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B04B9-1793-EA42-6F5B-2C1AA245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2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02B9BB-BDEC-A51B-C57B-F58FF2B6C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871CC-3B70-F322-7151-15D0D609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8ED785-6CDA-353C-6CFA-C415D422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8112B-DEB7-13C0-B488-ED119020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49844-7D27-BACF-48DD-F319448E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C2F6-BCDB-A086-CAF0-3CE6A787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3448-A857-E63D-C579-C2D8C01A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CAAFA-CA42-C288-A2A1-20C38C73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81B92-F487-9458-B0BE-D088B34E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3866E-D55A-6D16-CCB2-DF8A4A4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22A03-D789-AA5C-A08A-243AF1D4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60AF6-5C6A-C512-DB6E-3C3A32F5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591D2-5E3E-E7A8-D0A6-D59B082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3C784-DC59-81BD-1BDD-54CAB420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86FD6-2BBA-86E8-3115-CAC7037A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36862-9190-D6B3-C8DC-54C35FDB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5743E-BC6B-EF56-CB9F-A133D0A4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D95E2-1D59-0E00-2DD7-E7417ECE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1931-80C7-8909-574F-05D38B3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76151F-A745-8A6E-85FE-7669AE61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637CF-E96C-4C4A-F7B5-25EB27ED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BA1EF-34AB-5369-B822-29474729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92F50-BED9-D663-3455-8EFC654F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BBB57-14AC-2E36-B946-5209CB3E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62727B-9932-B72F-A081-3824AEAD8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074480-E9B3-4704-DF62-63D2A21C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3769C2-46A4-8EA9-AE73-99549824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9B86FC-F396-4B6C-8E97-DD55D19B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0460D-18DE-B428-DA1B-F2EB39BB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862B-1A74-CB16-A200-EE855D90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602127-15CC-26F4-683A-D4F78030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778FB-37D1-FF67-82AB-E4A84D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7D9CA-00B6-5073-8C64-B2891DB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C4013C-CA50-FCB5-6DB5-04EDB363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4704E-818E-EC87-BC9B-F12A86C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5EB9C4-4E1F-593F-B7E2-CBA4CE7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9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B450-87C8-985C-C145-5CC6FB5A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20795-68C1-CF4C-0ED5-9F084FCA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A2013-0D5A-7146-21F4-3303A6453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B5A77-2DEF-D44B-6C9A-798DE8DA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015CB-29FC-EF55-1BAF-340B50D9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434B-29F6-722F-998C-BA1A112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E23FF-98F8-CD98-78D3-26738F2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FCF3AC-A8C0-17C9-6DCD-59575D9E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F6F4C-9A55-717C-06F6-6CF4A025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2631E-D5F8-745C-D1BB-A4B8F04A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E28DD-CB90-3D1B-D598-33E1340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A259C-82A0-C046-FEAD-C193F7E6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38D0EB-0A42-73AC-4D35-027203F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9812EF-4078-0879-4A24-6B7F1D8D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98393-BE31-FB3A-743C-3FDDC00E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71B11-4C08-BD58-D8DB-5B76F4CA8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FF184-F22E-095F-1993-63D2FE121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1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D9B4D1-E6CD-81F3-44D4-A7D570491B22}"/>
              </a:ext>
            </a:extLst>
          </p:cNvPr>
          <p:cNvSpPr txBox="1"/>
          <p:nvPr/>
        </p:nvSpPr>
        <p:spPr>
          <a:xfrm>
            <a:off x="7468011" y="3570689"/>
            <a:ext cx="1186159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DURATION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F64554-D20D-1A54-F103-F716CBD3BEF9}"/>
              </a:ext>
            </a:extLst>
          </p:cNvPr>
          <p:cNvSpPr txBox="1"/>
          <p:nvPr/>
        </p:nvSpPr>
        <p:spPr>
          <a:xfrm>
            <a:off x="7979828" y="1772706"/>
            <a:ext cx="947632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6AC16A-48EE-CA89-8389-329894E0AEB7}"/>
              </a:ext>
            </a:extLst>
          </p:cNvPr>
          <p:cNvSpPr txBox="1"/>
          <p:nvPr/>
        </p:nvSpPr>
        <p:spPr>
          <a:xfrm>
            <a:off x="8780429" y="2633133"/>
            <a:ext cx="1336263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PARAMETER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5E8222-CAFB-AE17-C2A7-EBC5D3304E18}"/>
              </a:ext>
            </a:extLst>
          </p:cNvPr>
          <p:cNvSpPr txBox="1"/>
          <p:nvPr/>
        </p:nvSpPr>
        <p:spPr>
          <a:xfrm>
            <a:off x="5519320" y="4311315"/>
            <a:ext cx="866006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RESULT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B7AB40-5CD3-B6F3-8EFE-9ED4DFA7CA64}"/>
              </a:ext>
            </a:extLst>
          </p:cNvPr>
          <p:cNvSpPr txBox="1"/>
          <p:nvPr/>
        </p:nvSpPr>
        <p:spPr>
          <a:xfrm>
            <a:off x="5312789" y="1757743"/>
            <a:ext cx="127906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CONDITION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D5E500-3B9A-49D1-7097-5082CC8A2A25}"/>
              </a:ext>
            </a:extLst>
          </p:cNvPr>
          <p:cNvSpPr txBox="1"/>
          <p:nvPr/>
        </p:nvSpPr>
        <p:spPr>
          <a:xfrm>
            <a:off x="5460874" y="2633133"/>
            <a:ext cx="98289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SETTING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792544-35E0-0135-69AA-5010B84D5425}"/>
              </a:ext>
            </a:extLst>
          </p:cNvPr>
          <p:cNvSpPr txBox="1"/>
          <p:nvPr/>
        </p:nvSpPr>
        <p:spPr>
          <a:xfrm>
            <a:off x="9916166" y="1772706"/>
            <a:ext cx="145103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INSTRUMENT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FB22FBD-FD65-C080-1658-8BC6F6012B4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9448561" y="2142038"/>
            <a:ext cx="1193124" cy="491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892803-642B-B29A-0E85-B920F0796CE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8453644" y="2142038"/>
            <a:ext cx="994917" cy="491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3A855D0-D611-9EFC-6E6A-028FD2C476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443772" y="2817799"/>
            <a:ext cx="23366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D03140B-218E-41A1-3334-6FA5DECBA4DB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952323" y="2127075"/>
            <a:ext cx="0" cy="506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AF05178-AB99-3C69-C07F-C7055AC5E2D0}"/>
              </a:ext>
            </a:extLst>
          </p:cNvPr>
          <p:cNvSpPr txBox="1"/>
          <p:nvPr/>
        </p:nvSpPr>
        <p:spPr>
          <a:xfrm>
            <a:off x="3438374" y="2644256"/>
            <a:ext cx="983026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SUBJECT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D622758-09ED-8427-8306-DBA09ABC6EF2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421400" y="2817799"/>
            <a:ext cx="1039474" cy="11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FE40830-A8DD-DA90-8F2F-B9F594EAC093}"/>
              </a:ext>
            </a:extLst>
          </p:cNvPr>
          <p:cNvSpPr txBox="1"/>
          <p:nvPr/>
        </p:nvSpPr>
        <p:spPr>
          <a:xfrm>
            <a:off x="3350434" y="4311315"/>
            <a:ext cx="1158907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REPLICATE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425D8E-511A-740C-8882-984328B58E2A}"/>
              </a:ext>
            </a:extLst>
          </p:cNvPr>
          <p:cNvCxnSpPr>
            <a:stCxn id="7" idx="1"/>
            <a:endCxn id="24" idx="3"/>
          </p:cNvCxnSpPr>
          <p:nvPr/>
        </p:nvCxnSpPr>
        <p:spPr>
          <a:xfrm flipH="1">
            <a:off x="4509341" y="4495981"/>
            <a:ext cx="10099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6AEC0F0-24B2-0897-5266-216CDD94740F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5952323" y="3002465"/>
            <a:ext cx="0" cy="1308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696E6E2-8CE1-A2C5-D287-E0984193CF26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flipH="1" flipV="1">
            <a:off x="3929887" y="3013588"/>
            <a:ext cx="1589433" cy="14823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F511943-34EF-1230-B6ED-0C0C1BC3D53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5952323" y="3940021"/>
            <a:ext cx="2108768" cy="371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7464077-C666-1A6F-8091-6AB85316D68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929887" y="3013588"/>
            <a:ext cx="0" cy="1293717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0DB0ED6-811D-12A1-6F28-F9D43BD5BE6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5952323" y="3002465"/>
            <a:ext cx="2108768" cy="568224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4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 Cadamuro</dc:creator>
  <cp:lastModifiedBy>Janne Cadamuro</cp:lastModifiedBy>
  <cp:revision>1</cp:revision>
  <dcterms:created xsi:type="dcterms:W3CDTF">2022-06-24T08:01:04Z</dcterms:created>
  <dcterms:modified xsi:type="dcterms:W3CDTF">2022-06-24T08:13:04Z</dcterms:modified>
</cp:coreProperties>
</file>