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827763-C6E5-6656-CC15-79E96F8F0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78EDEE0-BB14-55D8-3F39-C8C2F68CA0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A7E251-57E3-5001-A47E-ED09EC48D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D333-043F-44D6-BB5F-D794FAA6D233}" type="datetimeFigureOut">
              <a:rPr lang="de-DE" smtClean="0"/>
              <a:t>24.06.2022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B4B828-6F2B-ACDB-F0A4-924460873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F13B18-851F-984F-66C4-F51DB0610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4CF1A-ED6C-4A23-A12E-1465218718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6260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CE2CC0-F6A3-5D16-F820-C00C99994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0AFB38B-CCA8-5B42-2745-339309BD2C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F4DACD-9D00-1B66-C942-FB71979CD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D333-043F-44D6-BB5F-D794FAA6D233}" type="datetimeFigureOut">
              <a:rPr lang="de-DE" smtClean="0"/>
              <a:t>24.06.2022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D750AC-8F58-4B10-97EB-A25914561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AB04B9-1793-EA42-6F5B-2C1AA2456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4CF1A-ED6C-4A23-A12E-1465218718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6326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E02B9BB-BDEC-A51B-C57B-F58FF2B6C9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BA871CC-3B70-F322-7151-15D0D6094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8ED785-6CDA-353C-6CFA-C415D4222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D333-043F-44D6-BB5F-D794FAA6D233}" type="datetimeFigureOut">
              <a:rPr lang="de-DE" smtClean="0"/>
              <a:t>24.06.2022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78112B-DEB7-13C0-B488-ED1190205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A49844-7D27-BACF-48DD-F319448EC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4CF1A-ED6C-4A23-A12E-1465218718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4160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70C2F6-BCDB-A086-CAF0-3CE6A7870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A23448-A857-E63D-C579-C2D8C01A5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7CAAFA-CA42-C288-A2A1-20C38C73D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D333-043F-44D6-BB5F-D794FAA6D233}" type="datetimeFigureOut">
              <a:rPr lang="de-DE" smtClean="0"/>
              <a:t>24.06.2022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681B92-F487-9458-B0BE-D088B34E8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53866E-D55A-6D16-CCB2-DF8A4A4E4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4CF1A-ED6C-4A23-A12E-1465218718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417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722A03-D789-AA5C-A08A-243AF1D4F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760AF6-5C6A-C512-DB6E-3C3A32F50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B591D2-5E3E-E7A8-D0A6-D59B0822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D333-043F-44D6-BB5F-D794FAA6D233}" type="datetimeFigureOut">
              <a:rPr lang="de-DE" smtClean="0"/>
              <a:t>24.06.2022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B3C784-DC59-81BD-1BDD-54CAB4205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D86FD6-2BBA-86E8-3115-CAC7037A9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4CF1A-ED6C-4A23-A12E-1465218718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1606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C36862-9190-D6B3-C8DC-54C35FDB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05743E-BC6B-EF56-CB9F-A133D0A451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DD95E2-1D59-0E00-2DD7-E7417ECE1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251931-80C7-8909-574F-05D38B3D8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D333-043F-44D6-BB5F-D794FAA6D233}" type="datetimeFigureOut">
              <a:rPr lang="de-DE" smtClean="0"/>
              <a:t>24.06.2022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676151F-A745-8A6E-85FE-7669AE61C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62637CF-E96C-4C4A-F7B5-25EB27ED2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4CF1A-ED6C-4A23-A12E-1465218718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9065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0BA1EF-34AB-5369-B822-294747297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692F50-BED9-D663-3455-8EFC654FD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DDBBB57-14AC-2E36-B946-5209CB3E7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862727B-9932-B72F-A081-3824AEAD86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3074480-E9B3-4704-DF62-63D2A21CB1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D3769C2-46A4-8EA9-AE73-995498245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D333-043F-44D6-BB5F-D794FAA6D233}" type="datetimeFigureOut">
              <a:rPr lang="de-DE" smtClean="0"/>
              <a:t>24.06.2022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69B86FC-F396-4B6C-8E97-DD55D19B7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790460D-18DE-B428-DA1B-F2EB39BB6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4CF1A-ED6C-4A23-A12E-1465218718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6598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32862B-1A74-CB16-A200-EE855D907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9602127-15CC-26F4-683A-D4F780308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D333-043F-44D6-BB5F-D794FAA6D233}" type="datetimeFigureOut">
              <a:rPr lang="de-DE" smtClean="0"/>
              <a:t>24.06.2022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F3778FB-37D1-FF67-82AB-E4A84D4F5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67D9CA-00B6-5073-8C64-B2891DBCD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4CF1A-ED6C-4A23-A12E-1465218718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992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AC4013C-CA50-FCB5-6DB5-04EDB3632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D333-043F-44D6-BB5F-D794FAA6D233}" type="datetimeFigureOut">
              <a:rPr lang="de-DE" smtClean="0"/>
              <a:t>24.06.2022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294704E-818E-EC87-BC9B-F12A86C5D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95EB9C4-4E1F-593F-B7E2-CBA4CE70F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4CF1A-ED6C-4A23-A12E-1465218718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4396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FEB450-87C8-985C-C145-5CC6FB5A6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220795-68C1-CF4C-0ED5-9F084FCAA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EEA2013-0D5A-7146-21F4-3303A6453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EFB5A77-2DEF-D44B-6C9A-798DE8DA2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D333-043F-44D6-BB5F-D794FAA6D233}" type="datetimeFigureOut">
              <a:rPr lang="de-DE" smtClean="0"/>
              <a:t>24.06.2022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E015CB-29FC-EF55-1BAF-340B50D98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4C9434B-29F6-722F-998C-BA1A112F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4CF1A-ED6C-4A23-A12E-1465218718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5822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AE23FF-98F8-CD98-78D3-26738F214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BFCF3AC-A8C0-17C9-6DCD-59575D9ECE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4FF6F4C-9A55-717C-06F6-6CF4A0255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902631E-D5F8-745C-D1BB-A4B8F04A5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D333-043F-44D6-BB5F-D794FAA6D233}" type="datetimeFigureOut">
              <a:rPr lang="de-DE" smtClean="0"/>
              <a:t>24.06.2022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53E28DD-CB90-3D1B-D598-33E13400B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C9A259C-82A0-C046-FEAD-C193F7E65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4CF1A-ED6C-4A23-A12E-1465218718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4597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838D0EB-0A42-73AC-4D35-027203FDA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9812EF-4078-0879-4A24-6B7F1D8D2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598393-BE31-FB3A-743C-3FDDC00E5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CD333-043F-44D6-BB5F-D794FAA6D233}" type="datetimeFigureOut">
              <a:rPr lang="de-DE" smtClean="0"/>
              <a:t>24.06.2022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A71B11-4C08-BD58-D8DB-5B76F4CA8D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0FF184-F22E-095F-1993-63D2FE1213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4CF1A-ED6C-4A23-A12E-14652187180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1817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49D9B4D1-E6CD-81F3-44D4-A7D570491B22}"/>
              </a:ext>
            </a:extLst>
          </p:cNvPr>
          <p:cNvSpPr txBox="1"/>
          <p:nvPr/>
        </p:nvSpPr>
        <p:spPr>
          <a:xfrm>
            <a:off x="7468011" y="3570689"/>
            <a:ext cx="1186159" cy="36933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DURATION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8F64554-D20D-1A54-F103-F716CBD3BEF9}"/>
              </a:ext>
            </a:extLst>
          </p:cNvPr>
          <p:cNvSpPr txBox="1"/>
          <p:nvPr/>
        </p:nvSpPr>
        <p:spPr>
          <a:xfrm>
            <a:off x="7979828" y="1772706"/>
            <a:ext cx="947632" cy="36933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SAMPLE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A6AC16A-48EE-CA89-8389-329894E0AEB7}"/>
              </a:ext>
            </a:extLst>
          </p:cNvPr>
          <p:cNvSpPr txBox="1"/>
          <p:nvPr/>
        </p:nvSpPr>
        <p:spPr>
          <a:xfrm>
            <a:off x="8780429" y="2633133"/>
            <a:ext cx="1336263" cy="36933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PARAMETER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35E8222-CAFB-AE17-C2A7-EBC5D3304E18}"/>
              </a:ext>
            </a:extLst>
          </p:cNvPr>
          <p:cNvSpPr txBox="1"/>
          <p:nvPr/>
        </p:nvSpPr>
        <p:spPr>
          <a:xfrm>
            <a:off x="5519320" y="4311315"/>
            <a:ext cx="866006" cy="36933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RESULT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3B7AB40-5CD3-B6F3-8EFE-9ED4DFA7CA64}"/>
              </a:ext>
            </a:extLst>
          </p:cNvPr>
          <p:cNvSpPr txBox="1"/>
          <p:nvPr/>
        </p:nvSpPr>
        <p:spPr>
          <a:xfrm>
            <a:off x="5312789" y="1757743"/>
            <a:ext cx="1279068" cy="36933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CONDITION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9D5E500-3B9A-49D1-7097-5082CC8A2A25}"/>
              </a:ext>
            </a:extLst>
          </p:cNvPr>
          <p:cNvSpPr txBox="1"/>
          <p:nvPr/>
        </p:nvSpPr>
        <p:spPr>
          <a:xfrm>
            <a:off x="5460874" y="2633133"/>
            <a:ext cx="982898" cy="36933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SETTING</a:t>
            </a:r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E792544-35E0-0135-69AA-5010B84D5425}"/>
              </a:ext>
            </a:extLst>
          </p:cNvPr>
          <p:cNvSpPr txBox="1"/>
          <p:nvPr/>
        </p:nvSpPr>
        <p:spPr>
          <a:xfrm>
            <a:off x="9916166" y="1772706"/>
            <a:ext cx="1451038" cy="36933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INSTRUMENT</a:t>
            </a:r>
            <a:endParaRPr lang="de-DE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3FB22FBD-FD65-C080-1658-8BC6F6012B41}"/>
              </a:ext>
            </a:extLst>
          </p:cNvPr>
          <p:cNvCxnSpPr>
            <a:cxnSpLocks/>
            <a:stCxn id="6" idx="0"/>
            <a:endCxn id="10" idx="2"/>
          </p:cNvCxnSpPr>
          <p:nvPr/>
        </p:nvCxnSpPr>
        <p:spPr>
          <a:xfrm flipV="1">
            <a:off x="9448561" y="2142038"/>
            <a:ext cx="1193124" cy="49109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28892803-642B-B29A-0E85-B920F0796CE8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8453644" y="2142038"/>
            <a:ext cx="994917" cy="49109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03A855D0-D611-9EFC-6E6A-028FD2C47658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>
            <a:off x="6443772" y="2817799"/>
            <a:ext cx="233665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CD03140B-218E-41A1-3334-6FA5DECBA4DB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5952323" y="2127075"/>
            <a:ext cx="0" cy="50605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4AF05178-AB99-3C69-C07F-C7055AC5E2D0}"/>
              </a:ext>
            </a:extLst>
          </p:cNvPr>
          <p:cNvSpPr txBox="1"/>
          <p:nvPr/>
        </p:nvSpPr>
        <p:spPr>
          <a:xfrm>
            <a:off x="3438374" y="2644256"/>
            <a:ext cx="983026" cy="36933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SUBJECT</a:t>
            </a:r>
            <a:endParaRPr lang="de-DE" dirty="0"/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D622758-09ED-8427-8306-DBA09ABC6EF2}"/>
              </a:ext>
            </a:extLst>
          </p:cNvPr>
          <p:cNvCxnSpPr>
            <a:cxnSpLocks/>
            <a:stCxn id="21" idx="3"/>
            <a:endCxn id="9" idx="1"/>
          </p:cNvCxnSpPr>
          <p:nvPr/>
        </p:nvCxnSpPr>
        <p:spPr>
          <a:xfrm flipV="1">
            <a:off x="4421400" y="2817799"/>
            <a:ext cx="1039474" cy="111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5FE40830-A8DD-DA90-8F2F-B9F594EAC093}"/>
              </a:ext>
            </a:extLst>
          </p:cNvPr>
          <p:cNvSpPr txBox="1"/>
          <p:nvPr/>
        </p:nvSpPr>
        <p:spPr>
          <a:xfrm>
            <a:off x="3350434" y="4311315"/>
            <a:ext cx="1158907" cy="36933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REPLICATE</a:t>
            </a:r>
            <a:endParaRPr lang="de-DE" dirty="0"/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D9425D8E-511A-740C-8882-984328B58E2A}"/>
              </a:ext>
            </a:extLst>
          </p:cNvPr>
          <p:cNvCxnSpPr>
            <a:stCxn id="7" idx="1"/>
            <a:endCxn id="24" idx="3"/>
          </p:cNvCxnSpPr>
          <p:nvPr/>
        </p:nvCxnSpPr>
        <p:spPr>
          <a:xfrm flipH="1">
            <a:off x="4509341" y="4495981"/>
            <a:ext cx="100997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C6AEC0F0-24B2-0897-5266-216CDD94740F}"/>
              </a:ext>
            </a:extLst>
          </p:cNvPr>
          <p:cNvCxnSpPr>
            <a:stCxn id="7" idx="0"/>
            <a:endCxn id="9" idx="2"/>
          </p:cNvCxnSpPr>
          <p:nvPr/>
        </p:nvCxnSpPr>
        <p:spPr>
          <a:xfrm flipV="1">
            <a:off x="5952323" y="3002465"/>
            <a:ext cx="0" cy="130885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C696E6E2-8CE1-A2C5-D287-E0984193CF26}"/>
              </a:ext>
            </a:extLst>
          </p:cNvPr>
          <p:cNvCxnSpPr>
            <a:cxnSpLocks/>
            <a:stCxn id="7" idx="1"/>
            <a:endCxn id="21" idx="2"/>
          </p:cNvCxnSpPr>
          <p:nvPr/>
        </p:nvCxnSpPr>
        <p:spPr>
          <a:xfrm flipH="1" flipV="1">
            <a:off x="3929887" y="3013588"/>
            <a:ext cx="1589433" cy="148239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F511943-34EF-1230-B6ED-0C0C1BC3D532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5952323" y="3940021"/>
            <a:ext cx="2108768" cy="37129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47464077-C666-1A6F-8091-6AB85316D680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3929887" y="3013588"/>
            <a:ext cx="0" cy="1293717"/>
          </a:xfrm>
          <a:prstGeom prst="straightConnector1">
            <a:avLst/>
          </a:prstGeom>
          <a:ln w="762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20DB0ED6-811D-12A1-6F28-F9D43BD5BE67}"/>
              </a:ext>
            </a:extLst>
          </p:cNvPr>
          <p:cNvCxnSpPr>
            <a:cxnSpLocks/>
            <a:stCxn id="4" idx="0"/>
            <a:endCxn id="9" idx="2"/>
          </p:cNvCxnSpPr>
          <p:nvPr/>
        </p:nvCxnSpPr>
        <p:spPr>
          <a:xfrm flipH="1" flipV="1">
            <a:off x="5952323" y="3002465"/>
            <a:ext cx="2108768" cy="568224"/>
          </a:xfrm>
          <a:prstGeom prst="straightConnector1">
            <a:avLst/>
          </a:prstGeom>
          <a:ln w="762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feld 91">
            <a:extLst>
              <a:ext uri="{FF2B5EF4-FFF2-40B4-BE49-F238E27FC236}">
                <a16:creationId xmlns:a16="http://schemas.microsoft.com/office/drawing/2014/main" id="{7170D31A-BDBF-299E-7BF1-7F189438C026}"/>
              </a:ext>
            </a:extLst>
          </p:cNvPr>
          <p:cNvSpPr txBox="1"/>
          <p:nvPr/>
        </p:nvSpPr>
        <p:spPr>
          <a:xfrm>
            <a:off x="10490842" y="1218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1</a:t>
            </a:r>
            <a:endParaRPr lang="de-DE" dirty="0"/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EFBA78B7-7302-276E-9FDC-A2309FD32515}"/>
              </a:ext>
            </a:extLst>
          </p:cNvPr>
          <p:cNvSpPr txBox="1"/>
          <p:nvPr/>
        </p:nvSpPr>
        <p:spPr>
          <a:xfrm>
            <a:off x="8302801" y="13039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2</a:t>
            </a:r>
            <a:endParaRPr lang="de-DE" dirty="0"/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FEE0B891-E45C-E265-8FE3-B4382C095304}"/>
              </a:ext>
            </a:extLst>
          </p:cNvPr>
          <p:cNvSpPr txBox="1"/>
          <p:nvPr/>
        </p:nvSpPr>
        <p:spPr>
          <a:xfrm>
            <a:off x="9297717" y="31009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3</a:t>
            </a:r>
            <a:endParaRPr lang="de-DE" dirty="0"/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62ACD988-A77C-8AD8-729C-F7290BC1CD98}"/>
              </a:ext>
            </a:extLst>
          </p:cNvPr>
          <p:cNvSpPr txBox="1"/>
          <p:nvPr/>
        </p:nvSpPr>
        <p:spPr>
          <a:xfrm>
            <a:off x="5801480" y="13200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4</a:t>
            </a:r>
            <a:endParaRPr lang="de-DE" dirty="0"/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8CFBCC24-FCE7-32F8-1650-7989F5F76DC3}"/>
              </a:ext>
            </a:extLst>
          </p:cNvPr>
          <p:cNvSpPr txBox="1"/>
          <p:nvPr/>
        </p:nvSpPr>
        <p:spPr>
          <a:xfrm>
            <a:off x="7979828" y="41226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5</a:t>
            </a:r>
            <a:endParaRPr lang="de-DE" dirty="0"/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D4BF8E38-79C3-7009-66BB-886B10377D70}"/>
              </a:ext>
            </a:extLst>
          </p:cNvPr>
          <p:cNvSpPr txBox="1"/>
          <p:nvPr/>
        </p:nvSpPr>
        <p:spPr>
          <a:xfrm>
            <a:off x="6340287" y="22952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6</a:t>
            </a:r>
            <a:endParaRPr lang="de-DE" dirty="0"/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3D48A0B0-32E6-14B2-E801-C4B67C03E2D7}"/>
              </a:ext>
            </a:extLst>
          </p:cNvPr>
          <p:cNvSpPr txBox="1"/>
          <p:nvPr/>
        </p:nvSpPr>
        <p:spPr>
          <a:xfrm>
            <a:off x="3240173" y="226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3848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Breitbild</PresentationFormat>
  <Paragraphs>16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Janne Cadamuro</dc:creator>
  <cp:lastModifiedBy>Janne Cadamuro</cp:lastModifiedBy>
  <cp:revision>3</cp:revision>
  <cp:lastPrinted>2022-06-26T12:42:00Z</cp:lastPrinted>
  <dcterms:created xsi:type="dcterms:W3CDTF">2022-06-24T08:01:04Z</dcterms:created>
  <dcterms:modified xsi:type="dcterms:W3CDTF">2022-06-26T17:43:19Z</dcterms:modified>
</cp:coreProperties>
</file>