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72" r:id="rId11"/>
    <p:sldId id="268" r:id="rId12"/>
    <p:sldId id="269" r:id="rId13"/>
    <p:sldId id="266" r:id="rId14"/>
    <p:sldId id="273" r:id="rId15"/>
    <p:sldId id="275" r:id="rId16"/>
    <p:sldId id="274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1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4205-FA80-4E43-98C9-CFEF0BEAC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A2CD6-1419-4155-8D86-4E911ADE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A7225-F4C7-447B-9B20-4A182DF1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CC19E-F71C-490C-A682-FE24231D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4DBEE-EA49-4CF8-9896-EA20167B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3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667F-2CA9-4D3D-AA6D-DF1E8E82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F248A-CD3F-4B1E-AE11-CB8341D1D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99748-A068-4588-9171-D3A7E628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6659A-218C-4E61-8B69-FF660119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5FE9F-2BB7-4919-B3FA-17FFC1E3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6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E71BE-FE32-4CD7-8F91-3AF54E6AD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8F173-C90D-46EF-80A3-C278922FB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8E98-D996-466D-92A9-CB9409CD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3A82-AF01-49B6-8C20-9993BABC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3961-A721-4C25-B81E-352E05A8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3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2790-34B3-4BEC-AE79-71CC4946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7383E-4829-413D-8ECC-612E26A1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20613-14AB-4E6B-A906-8B5540A2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D64A-52D8-4E5F-A5EC-13DF2E47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7DD6-B975-40A1-876E-CAAFE573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3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0C91-EB89-46B8-9CF0-6839DB0B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697FC-0893-49D0-8BBC-1D8658CC5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7A79-E3EC-482E-A17B-29EFA6CF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3D19E-921E-4585-90CE-327FFC0F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C617-FD70-4A40-99BB-98EDAD21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3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E623-A349-4886-B85A-6047B31A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4B96F-4993-4BE1-9ACF-0F2C07A5B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81A02-72A9-4A25-A4A4-563A62BB7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AB318-7A6D-41B9-AC5E-BA0E33E2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337FE-BD5D-4888-AED1-456C1F07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F44BB-5E23-4643-A683-20FE6683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6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8A7A-961F-47D8-93D4-B8553013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E3CDE-8D0A-48BB-844A-1A0DF29E2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65414-A0DC-4C24-9FEE-B90B69A40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1348C-A5CA-479F-AACB-1E07D623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70930-113F-4F28-92AA-3365C607B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FD5B2-ABE2-491B-B2E8-DEAC5A4D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7FB0A0-DA23-47C8-B98A-91F40802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95D87-EDE6-420B-B2B1-D709B171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5B0E-D4EB-440A-A637-18502437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2C2C7-CD31-48D6-9036-2C521BE2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F7EE8-712F-42B2-9310-195A8993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F05EE-B560-46CA-87A2-D6DA26C5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A0BFA-E40C-4682-BE0F-CD9FAEC4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F70C7-ECE6-45B6-952F-588005B9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93927-1722-4FE7-8140-D42507E1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9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ECF4-762B-4015-AAE2-F4DE7888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9906-C3DB-462D-A4C6-92AB958C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9D6BF-8183-49DD-9B44-59219649E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FAF0-AA09-4542-89C0-7ED852A8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EF63-288F-4620-B95F-BB8D0983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61494-4D1F-4C04-828F-61DF2E91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9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75FE-3EAE-4ADB-9C29-D3203C55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F6570-9C9A-40FA-8011-2949DB122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41620-1200-46A9-AA19-F7473C39A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F2042-B4D7-4F53-8E35-DDAAA24F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64471-F29A-4A8F-89D4-9E67607D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2C150-8511-4ABD-B74D-D9569294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2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D3903-F91D-4A4F-9B19-D0B2BD0E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D6D24-CD4A-45C6-A66B-B63AB6B9A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E964C-F495-4D19-8930-4EACA3216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C05C-1803-4B1A-B772-457AAE261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C920C-D65F-4D2A-873F-FBFF8229D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franknlee/demo-udc-aircraf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36FE-B66F-4E0C-BAD9-93C57E8E5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566" y="2187015"/>
            <a:ext cx="9812867" cy="716887"/>
          </a:xfrm>
        </p:spPr>
        <p:txBody>
          <a:bodyPr>
            <a:normAutofit fontScale="90000"/>
          </a:bodyPr>
          <a:lstStyle/>
          <a:p>
            <a:r>
              <a:rPr lang="en-US" sz="4000" b="1" i="0" dirty="0">
                <a:solidFill>
                  <a:srgbClr val="24292F"/>
                </a:solidFill>
                <a:effectLst/>
                <a:latin typeface="-apple-system"/>
              </a:rPr>
              <a:t>Demo: Unified Data Catalog for Military Aircraft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0588C-36A4-44C9-817E-591E22D56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000" y="5613091"/>
            <a:ext cx="9144000" cy="567267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Frank Lee</a:t>
            </a:r>
          </a:p>
          <a:p>
            <a:r>
              <a:rPr lang="en-US" dirty="0">
                <a:hlinkClick r:id="rId2"/>
              </a:rPr>
              <a:t>https://github.com/drfranknlee/demo-udc-aircraft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B179B5-013B-444E-9E88-585DB2327BF5}"/>
              </a:ext>
            </a:extLst>
          </p:cNvPr>
          <p:cNvSpPr txBox="1">
            <a:spLocks/>
          </p:cNvSpPr>
          <p:nvPr/>
        </p:nvSpPr>
        <p:spPr>
          <a:xfrm>
            <a:off x="1257829" y="3270819"/>
            <a:ext cx="9422342" cy="76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Scenario 2: Index &amp; Tag Multi-dimensional Dataset</a:t>
            </a:r>
          </a:p>
        </p:txBody>
      </p:sp>
    </p:spTree>
    <p:extLst>
      <p:ext uri="{BB962C8B-B14F-4D97-AF65-F5344CB8AC3E}">
        <p14:creationId xmlns:p14="http://schemas.microsoft.com/office/powerpoint/2010/main" val="123975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6310C6-C6BF-4119-8A8F-6A93A9654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847" y="804635"/>
            <a:ext cx="7312923" cy="52487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D66788-1B9A-4FDB-A37F-F4C3D8099C7E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Custom-tag the Data that are annotated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F7A06A6-F10B-4F98-BD01-89872AFB3F74}"/>
              </a:ext>
            </a:extLst>
          </p:cNvPr>
          <p:cNvSpPr/>
          <p:nvPr/>
        </p:nvSpPr>
        <p:spPr>
          <a:xfrm>
            <a:off x="2869275" y="2098098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50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615995-9B5B-433C-9B09-68B6AD0D1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36" y="1017293"/>
            <a:ext cx="10771927" cy="4805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D66788-1B9A-4FDB-A37F-F4C3D8099C7E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Custom-tag the Selected Data to create a New Dataset “T101389-s2”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F7A06A6-F10B-4F98-BD01-89872AFB3F74}"/>
              </a:ext>
            </a:extLst>
          </p:cNvPr>
          <p:cNvSpPr/>
          <p:nvPr/>
        </p:nvSpPr>
        <p:spPr>
          <a:xfrm>
            <a:off x="5431500" y="3274549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12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F53E12-F82A-484C-BE09-E83CD21A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2263"/>
            <a:ext cx="12192000" cy="51334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D66788-1B9A-4FDB-A37F-F4C3D8099C7E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Custom-tag the Selected Data to create a New Dataset “T101389-s2”: Result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9646D7-2083-491E-8ADB-6E4820DC7751}"/>
              </a:ext>
            </a:extLst>
          </p:cNvPr>
          <p:cNvSpPr/>
          <p:nvPr/>
        </p:nvSpPr>
        <p:spPr>
          <a:xfrm>
            <a:off x="4486623" y="1678997"/>
            <a:ext cx="790227" cy="3835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23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79CA7C-08E0-4A8D-952F-0FA21CABA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13" y="1318447"/>
            <a:ext cx="11246294" cy="45965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Find the Newly Tagged Dataset with Visual Query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7FD1C4-B2B2-4689-B881-CFE28EA42A58}"/>
              </a:ext>
            </a:extLst>
          </p:cNvPr>
          <p:cNvSpPr/>
          <p:nvPr/>
        </p:nvSpPr>
        <p:spPr>
          <a:xfrm>
            <a:off x="3884813" y="474762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31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Find the Newly Tagged Dataset with Visual Query: Result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7FD1C4-B2B2-4689-B881-CFE28EA42A58}"/>
              </a:ext>
            </a:extLst>
          </p:cNvPr>
          <p:cNvSpPr/>
          <p:nvPr/>
        </p:nvSpPr>
        <p:spPr>
          <a:xfrm>
            <a:off x="3884813" y="474762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DDD396-25A5-464D-8306-D688B31F4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0113"/>
            <a:ext cx="12192000" cy="471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90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CA62A1-C4FB-4C25-A71C-5499FCF7F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171" y="835222"/>
            <a:ext cx="6841332" cy="5267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Find the Paring Data (raw-annotated) based on newly-crated file ID “u2-id”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7FD1C4-B2B2-4689-B881-CFE28EA42A58}"/>
              </a:ext>
            </a:extLst>
          </p:cNvPr>
          <p:cNvSpPr/>
          <p:nvPr/>
        </p:nvSpPr>
        <p:spPr>
          <a:xfrm>
            <a:off x="2989463" y="234732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70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FE6E89-2012-4E7F-B896-9EFF6B45A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390"/>
            <a:ext cx="12192000" cy="3301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AA105D-E895-4DE8-9934-D42000AF3A77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Find the Paring Data (raw-annotated) based on newly-crated file ID “u2-id”: result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629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asketball hoop with trees around it&#10;&#10;Description automatically generated with low confidence">
            <a:extLst>
              <a:ext uri="{FF2B5EF4-FFF2-40B4-BE49-F238E27FC236}">
                <a16:creationId xmlns:a16="http://schemas.microsoft.com/office/drawing/2014/main" id="{DCF4525E-613A-4BDD-B117-C4FB62F13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39" y="1055716"/>
            <a:ext cx="4879571" cy="4879571"/>
          </a:xfrm>
          <a:prstGeom prst="rect">
            <a:avLst/>
          </a:prstGeom>
        </p:spPr>
      </p:pic>
      <p:pic>
        <p:nvPicPr>
          <p:cNvPr id="7" name="Picture 6" descr="A picture containing tree, outdoor, sky, plant&#10;&#10;Description automatically generated">
            <a:extLst>
              <a:ext uri="{FF2B5EF4-FFF2-40B4-BE49-F238E27FC236}">
                <a16:creationId xmlns:a16="http://schemas.microsoft.com/office/drawing/2014/main" id="{61785460-B341-45C9-98A2-5E7013AEA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00" y="1055716"/>
            <a:ext cx="4879570" cy="48795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6406A2-EE28-49C7-947F-264CD943F9AF}"/>
              </a:ext>
            </a:extLst>
          </p:cNvPr>
          <p:cNvSpPr txBox="1"/>
          <p:nvPr/>
        </p:nvSpPr>
        <p:spPr>
          <a:xfrm>
            <a:off x="3705398" y="343192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T101389-10005: 00c54e200e0d868faac8c55bfca70dbe.jpg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6CC269-4224-41D7-B7B8-6724BDFF5380}"/>
              </a:ext>
            </a:extLst>
          </p:cNvPr>
          <p:cNvSpPr txBox="1"/>
          <p:nvPr/>
        </p:nvSpPr>
        <p:spPr>
          <a:xfrm>
            <a:off x="8271164" y="4198218"/>
            <a:ext cx="753515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647, 521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A51F35-9A6A-4C73-AC9A-8AE1D31B7DEF}"/>
              </a:ext>
            </a:extLst>
          </p:cNvPr>
          <p:cNvSpPr txBox="1"/>
          <p:nvPr/>
        </p:nvSpPr>
        <p:spPr>
          <a:xfrm>
            <a:off x="10378614" y="4198218"/>
            <a:ext cx="753515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973, 521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8BE8F9-F511-48CD-8D7A-1A383EA33BD8}"/>
              </a:ext>
            </a:extLst>
          </p:cNvPr>
          <p:cNvSpPr txBox="1"/>
          <p:nvPr/>
        </p:nvSpPr>
        <p:spPr>
          <a:xfrm>
            <a:off x="10378615" y="2893294"/>
            <a:ext cx="753515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973, 768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BAEA1C-4509-4505-A61E-F90D2ABDA140}"/>
              </a:ext>
            </a:extLst>
          </p:cNvPr>
          <p:cNvSpPr txBox="1"/>
          <p:nvPr/>
        </p:nvSpPr>
        <p:spPr>
          <a:xfrm>
            <a:off x="8283115" y="2893293"/>
            <a:ext cx="753515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647, 768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9332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DD53216-F8C2-4BEE-A389-6335EE6FECF5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Upload Dataset to Cloud Object Storage Bucket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4F2034-D7E8-4578-9508-18BEC3192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65" y="1250664"/>
            <a:ext cx="5232568" cy="185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599F7C-66A7-4AF4-A29A-1C68A4539677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Upload Manifest to Cloud Object Storage Bucket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000AC2-A8D2-4DC2-8F25-18FB64BC0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6" y="867527"/>
            <a:ext cx="10848109" cy="463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8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12C74F-A5F9-4D8E-A393-4ED81A5B4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26" y="945151"/>
            <a:ext cx="7048595" cy="52598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0BA69E-AEE8-408C-8616-7AE5D70F540C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Search for Dataset and Manifest in Spectrum Discover Web Console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A9F97D9-B54B-43B9-B83A-E8FA169B1F04}"/>
              </a:ext>
            </a:extLst>
          </p:cNvPr>
          <p:cNvSpPr/>
          <p:nvPr/>
        </p:nvSpPr>
        <p:spPr>
          <a:xfrm>
            <a:off x="1837112" y="2244437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0BA69E-AEE8-408C-8616-7AE5D70F540C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Search for Dataset and Manifest in Spectrum Discover Web Console: Results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11256-BC94-43A5-A100-70FFD2EB6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7610"/>
            <a:ext cx="12192000" cy="536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8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IMPORT_TAGS Policy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1C254C-1D82-422B-8298-1700073FE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99" y="810966"/>
            <a:ext cx="10317015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5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IMPORT_TAGS Policy: Result-2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7047A6-380C-4114-B49F-6B8938A96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08" y="1447204"/>
            <a:ext cx="10880666" cy="309075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C9C6751-41FE-41BB-9CF2-8076A64BEFEE}"/>
              </a:ext>
            </a:extLst>
          </p:cNvPr>
          <p:cNvSpPr/>
          <p:nvPr/>
        </p:nvSpPr>
        <p:spPr>
          <a:xfrm>
            <a:off x="546561" y="3138054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3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Find the Newly Tagged Dataset: Method-1 using SQL Query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055DCD-FB82-4FF8-8AAB-041769AAC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05" y="837521"/>
            <a:ext cx="10122708" cy="564427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A469B3A-078A-41A4-977F-9219E961AA84}"/>
              </a:ext>
            </a:extLst>
          </p:cNvPr>
          <p:cNvSpPr/>
          <p:nvPr/>
        </p:nvSpPr>
        <p:spPr>
          <a:xfrm>
            <a:off x="590203" y="2236124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70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FDA24B5-0C88-49A3-A008-7BCDEEDA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78" y="1147156"/>
            <a:ext cx="11510643" cy="4850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IMPORT_TAGS Policy: Result-1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57391DF-8D22-4136-9D05-6BAC0E29D19C}"/>
              </a:ext>
            </a:extLst>
          </p:cNvPr>
          <p:cNvSpPr/>
          <p:nvPr/>
        </p:nvSpPr>
        <p:spPr>
          <a:xfrm>
            <a:off x="153641" y="2826327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00822E2-EB8A-4711-B315-46D0B79185E9}"/>
              </a:ext>
            </a:extLst>
          </p:cNvPr>
          <p:cNvSpPr/>
          <p:nvPr/>
        </p:nvSpPr>
        <p:spPr>
          <a:xfrm rot="5400000">
            <a:off x="5983633" y="2128059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E355B65-D980-4B9F-8E27-B5DEB9BE2403}"/>
              </a:ext>
            </a:extLst>
          </p:cNvPr>
          <p:cNvSpPr/>
          <p:nvPr/>
        </p:nvSpPr>
        <p:spPr>
          <a:xfrm rot="5400000">
            <a:off x="10508530" y="2128059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E5A6A6-F3B7-4D55-82C0-E5523367DFB5}"/>
              </a:ext>
            </a:extLst>
          </p:cNvPr>
          <p:cNvSpPr/>
          <p:nvPr/>
        </p:nvSpPr>
        <p:spPr>
          <a:xfrm>
            <a:off x="3374968" y="2743198"/>
            <a:ext cx="8154786" cy="685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50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189</Words>
  <Application>Microsoft Office PowerPoint</Application>
  <PresentationFormat>Widescreen</PresentationFormat>
  <Paragraphs>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Office Theme</vt:lpstr>
      <vt:lpstr>Demo: Unified Data Catalog for Military Aircraft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Data Catalog for Military Aircraft</dc:title>
  <dc:creator>CaddyM</dc:creator>
  <cp:lastModifiedBy>CaddyM</cp:lastModifiedBy>
  <cp:revision>68</cp:revision>
  <dcterms:created xsi:type="dcterms:W3CDTF">2021-09-21T01:42:58Z</dcterms:created>
  <dcterms:modified xsi:type="dcterms:W3CDTF">2021-09-21T06:28:58Z</dcterms:modified>
</cp:coreProperties>
</file>