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0" r:id="rId9"/>
    <p:sldId id="261" r:id="rId10"/>
    <p:sldId id="271" r:id="rId11"/>
    <p:sldId id="272" r:id="rId12"/>
    <p:sldId id="288" r:id="rId13"/>
    <p:sldId id="273" r:id="rId14"/>
    <p:sldId id="274" r:id="rId15"/>
    <p:sldId id="268" r:id="rId16"/>
    <p:sldId id="269" r:id="rId17"/>
    <p:sldId id="266" r:id="rId18"/>
    <p:sldId id="270" r:id="rId19"/>
    <p:sldId id="275" r:id="rId20"/>
    <p:sldId id="276" r:id="rId21"/>
    <p:sldId id="277" r:id="rId22"/>
    <p:sldId id="278" r:id="rId23"/>
    <p:sldId id="286" r:id="rId24"/>
    <p:sldId id="258" r:id="rId25"/>
    <p:sldId id="283" r:id="rId26"/>
    <p:sldId id="284" r:id="rId27"/>
    <p:sldId id="285" r:id="rId28"/>
    <p:sldId id="287" r:id="rId29"/>
    <p:sldId id="280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E1016404-10-autotag-policy-added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E1016404-20-autotag-policy-run-completed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E1016404-30-query-for-new-dataset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E1016404-40-new-dataset-w-calculated-tag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7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udc-for-image-analytic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Imaging Analytics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338" y="6055544"/>
            <a:ext cx="6439310" cy="36933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https://github.com/drfranknlee/udc-for-image-analytics/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846256" y="3273234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Create Tags from </a:t>
            </a:r>
            <a:r>
              <a:rPr lang="en-US" b="1" dirty="0" err="1"/>
              <a:t>AutoTag</a:t>
            </a:r>
            <a:r>
              <a:rPr lang="en-US" b="1" dirty="0"/>
              <a:t> Policy, Custom-Tagging and 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4B166-A407-4785-941F-2820CDC0D5A0}"/>
              </a:ext>
            </a:extLst>
          </p:cNvPr>
          <p:cNvSpPr txBox="1"/>
          <p:nvPr/>
        </p:nvSpPr>
        <p:spPr>
          <a:xfrm>
            <a:off x="3480619" y="5686212"/>
            <a:ext cx="523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Frank Lee, Joanna Wong, Joe Dain, Reginald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the New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New Dataset (udc-dem2 = T101389-s1)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Generate a Report of the New Dataset as a CSV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5C729-9815-45D4-847A-135F2DC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750"/>
            <a:ext cx="12192000" cy="54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The Manifest is Stored in Console as Report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Create New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ags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11250-5C01-4D04-965B-A597E1D6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700"/>
            <a:ext cx="12192000" cy="492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9D549-EB08-4E62-8864-9A04F0164CD7}"/>
              </a:ext>
            </a:extLst>
          </p:cNvPr>
          <p:cNvSpPr/>
          <p:nvPr/>
        </p:nvSpPr>
        <p:spPr>
          <a:xfrm>
            <a:off x="0" y="3696929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40008-2A38-4AA1-B56E-7C7EA65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46"/>
            <a:ext cx="12192000" cy="6686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76B-7E1B-48C0-8D72-15C0CC801FA0}"/>
              </a:ext>
            </a:extLst>
          </p:cNvPr>
          <p:cNvSpPr/>
          <p:nvPr/>
        </p:nvSpPr>
        <p:spPr>
          <a:xfrm>
            <a:off x="0" y="1936955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2EDF-61ED-4C0E-BC4E-23459DAA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8"/>
            <a:ext cx="12192000" cy="6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69DCF7-DBFF-4ACC-8218-EEAD88E5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2"/>
            <a:ext cx="12192000" cy="6682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EF79A-8651-4347-91EB-9C5150587C19}"/>
              </a:ext>
            </a:extLst>
          </p:cNvPr>
          <p:cNvSpPr/>
          <p:nvPr/>
        </p:nvSpPr>
        <p:spPr>
          <a:xfrm>
            <a:off x="10264877" y="973394"/>
            <a:ext cx="1632155" cy="467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Upload Dataset to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229</Words>
  <Application>Microsoft Office PowerPoint</Application>
  <PresentationFormat>Widescreen</PresentationFormat>
  <Paragraphs>41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Office Theme</vt:lpstr>
      <vt:lpstr>Unified Data Catalog for Imaging Analytics</vt:lpstr>
      <vt:lpstr>1. Set up Spectrum Discover to Manage Data Sources</vt:lpstr>
      <vt:lpstr>PowerPoint Presentation</vt:lpstr>
      <vt:lpstr>2. Upload Dataset to Object Storage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4. Custom-tag the 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Create New Tags Based on Filters</vt:lpstr>
      <vt:lpstr>PowerPoint Presentation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96</cp:revision>
  <dcterms:created xsi:type="dcterms:W3CDTF">2021-09-21T01:42:58Z</dcterms:created>
  <dcterms:modified xsi:type="dcterms:W3CDTF">2021-09-29T03:21:48Z</dcterms:modified>
</cp:coreProperties>
</file>