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Index Dataset &amp; Enrich Catalog with Metadata Import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AAB9A-EDDD-44D8-ACEB-F4D704E5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" y="972614"/>
            <a:ext cx="11241087" cy="4912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Result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3EDCCF-0362-44C6-8586-DA16020235F3}"/>
              </a:ext>
            </a:extLst>
          </p:cNvPr>
          <p:cNvSpPr/>
          <p:nvPr/>
        </p:nvSpPr>
        <p:spPr>
          <a:xfrm>
            <a:off x="490450" y="268501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0A56E-0C49-4EEB-8830-48386C15D445}"/>
              </a:ext>
            </a:extLst>
          </p:cNvPr>
          <p:cNvSpPr/>
          <p:nvPr/>
        </p:nvSpPr>
        <p:spPr>
          <a:xfrm>
            <a:off x="7173884" y="2269375"/>
            <a:ext cx="4330931" cy="3391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3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Method-2 using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B5510-1D39-493D-ACD2-D881B73B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018078"/>
            <a:ext cx="10562705" cy="50525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1220D7-ED27-42AC-83C0-2D9BD59986A4}"/>
              </a:ext>
            </a:extLst>
          </p:cNvPr>
          <p:cNvSpPr/>
          <p:nvPr/>
        </p:nvSpPr>
        <p:spPr>
          <a:xfrm>
            <a:off x="748144" y="495438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Method-2 using Visual Query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78F1B-203B-4BE8-9CA1-D73AC42E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731518"/>
            <a:ext cx="11443856" cy="30940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51276BF-4DB8-41C1-A1F7-E20AB0C5657F}"/>
              </a:ext>
            </a:extLst>
          </p:cNvPr>
          <p:cNvSpPr/>
          <p:nvPr/>
        </p:nvSpPr>
        <p:spPr>
          <a:xfrm>
            <a:off x="187035" y="250628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492BAD-1497-4DD5-863A-D6392BE9C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44" y="4353145"/>
            <a:ext cx="8309957" cy="16451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9DE594C-6DAB-425B-A00D-CC5FE9780191}"/>
              </a:ext>
            </a:extLst>
          </p:cNvPr>
          <p:cNvSpPr/>
          <p:nvPr/>
        </p:nvSpPr>
        <p:spPr>
          <a:xfrm rot="5400000">
            <a:off x="7538260" y="3929196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3DB49-B6B2-4B7A-8000-F9FEA833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736912"/>
            <a:ext cx="5691698" cy="37768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Dataset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201AA5-3190-42DF-BE1F-F8F679E0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1" y="825710"/>
            <a:ext cx="10496395" cy="253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Manifest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131112-D9F3-4596-AECA-4BFD97B6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3" y="806128"/>
            <a:ext cx="8204006" cy="55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Console: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11A84-2C04-4DF8-A560-0D169A51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6" y="1080466"/>
            <a:ext cx="11272058" cy="50497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0F7A43-965B-4962-B7B9-93C46545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" y="815035"/>
            <a:ext cx="7077218" cy="14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Result-1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D189E-6169-42A4-ABB2-4843CE424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248670"/>
            <a:ext cx="11338560" cy="45505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2F0781E-186A-4E85-A703-B10EFE310D37}"/>
              </a:ext>
            </a:extLst>
          </p:cNvPr>
          <p:cNvSpPr/>
          <p:nvPr/>
        </p:nvSpPr>
        <p:spPr>
          <a:xfrm>
            <a:off x="149628" y="446393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Result-2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85C7-6742-4069-A714-B099B251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9530"/>
            <a:ext cx="10947862" cy="46919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72490C7-DFCC-4C5F-BCDC-25A7652652AD}"/>
              </a:ext>
            </a:extLst>
          </p:cNvPr>
          <p:cNvSpPr/>
          <p:nvPr/>
        </p:nvSpPr>
        <p:spPr>
          <a:xfrm>
            <a:off x="166254" y="2660073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using SQL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55DCD-FB82-4FF8-8AAB-041769AA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837521"/>
            <a:ext cx="10122708" cy="5644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469B3A-078A-41A4-977F-9219E961AA84}"/>
              </a:ext>
            </a:extLst>
          </p:cNvPr>
          <p:cNvSpPr/>
          <p:nvPr/>
        </p:nvSpPr>
        <p:spPr>
          <a:xfrm>
            <a:off x="590203" y="22361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124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31</cp:revision>
  <dcterms:created xsi:type="dcterms:W3CDTF">2021-09-21T01:42:58Z</dcterms:created>
  <dcterms:modified xsi:type="dcterms:W3CDTF">2021-09-21T03:01:30Z</dcterms:modified>
</cp:coreProperties>
</file>