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86" r:id="rId4"/>
    <p:sldId id="287" r:id="rId5"/>
    <p:sldId id="289" r:id="rId6"/>
    <p:sldId id="290" r:id="rId7"/>
    <p:sldId id="288" r:id="rId8"/>
    <p:sldId id="262" r:id="rId9"/>
    <p:sldId id="292" r:id="rId10"/>
    <p:sldId id="293" r:id="rId11"/>
    <p:sldId id="274" r:id="rId12"/>
    <p:sldId id="291" r:id="rId13"/>
    <p:sldId id="294" r:id="rId14"/>
    <p:sldId id="295" r:id="rId15"/>
    <p:sldId id="296" r:id="rId16"/>
    <p:sldId id="297" r:id="rId17"/>
    <p:sldId id="275" r:id="rId18"/>
    <p:sldId id="298" r:id="rId19"/>
    <p:sldId id="300" r:id="rId20"/>
    <p:sldId id="299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1" autoAdjust="0"/>
    <p:restoredTop sz="94660"/>
  </p:normalViewPr>
  <p:slideViewPr>
    <p:cSldViewPr snapToGrid="0">
      <p:cViewPr varScale="1">
        <p:scale>
          <a:sx n="80" d="100"/>
          <a:sy n="80" d="100"/>
        </p:scale>
        <p:origin x="6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4205-FA80-4E43-98C9-CFEF0BEAC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A2CD6-1419-4155-8D86-4E911ADEC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A7225-F4C7-447B-9B20-4A182DF1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CC19E-F71C-490C-A682-FE24231DB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4DBEE-EA49-4CF8-9896-EA20167B6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3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E667F-2CA9-4D3D-AA6D-DF1E8E826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F248A-CD3F-4B1E-AE11-CB8341D1D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99748-A068-4588-9171-D3A7E628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6659A-218C-4E61-8B69-FF6601193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5FE9F-2BB7-4919-B3FA-17FFC1E3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69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2E71BE-FE32-4CD7-8F91-3AF54E6AD1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8F173-C90D-46EF-80A3-C278922FB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78E98-D996-466D-92A9-CB9409CDD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F3A82-AF01-49B6-8C20-9993BABC7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13961-A721-4C25-B81E-352E05A8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3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72790-34B3-4BEC-AE79-71CC4946E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7383E-4829-413D-8ECC-612E26A14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20613-14AB-4E6B-A906-8B5540A29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8D64A-52D8-4E5F-A5EC-13DF2E47A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57DD6-B975-40A1-876E-CAAFE5738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39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20C91-EB89-46B8-9CF0-6839DB0BC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697FC-0893-49D0-8BBC-1D8658CC5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87A79-E3EC-482E-A17B-29EFA6CF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3D19E-921E-4585-90CE-327FFC0F1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EC617-FD70-4A40-99BB-98EDAD212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32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BE623-A349-4886-B85A-6047B31A3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4B96F-4993-4BE1-9ACF-0F2C07A5B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81A02-72A9-4A25-A4A4-563A62BB7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AB318-7A6D-41B9-AC5E-BA0E33E2B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337FE-BD5D-4888-AED1-456C1F07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F44BB-5E23-4643-A683-20FE6683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64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88A7A-961F-47D8-93D4-B8553013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E3CDE-8D0A-48BB-844A-1A0DF29E2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65414-A0DC-4C24-9FEE-B90B69A40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51348C-A5CA-479F-AACB-1E07D6230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D70930-113F-4F28-92AA-3365C607B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9FD5B2-ABE2-491B-B2E8-DEAC5A4DA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7FB0A0-DA23-47C8-B98A-91F408023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195D87-EDE6-420B-B2B1-D709B1714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1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65B0E-D4EB-440A-A637-185024373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72C2C7-CD31-48D6-9036-2C521BE28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4F7EE8-712F-42B2-9310-195A8993E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F05EE-B560-46CA-87A2-D6DA26C5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9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2A0BFA-E40C-4682-BE0F-CD9FAEC4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5F70C7-ECE6-45B6-952F-588005B90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93927-1722-4FE7-8140-D42507E1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9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FECF4-762B-4015-AAE2-F4DE78886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79906-C3DB-462D-A4C6-92AB958C2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9D6BF-8183-49DD-9B44-59219649E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FFAF0-AA09-4542-89C0-7ED852A8E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EF63-288F-4620-B95F-BB8D09834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61494-4D1F-4C04-828F-61DF2E91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9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75FE-3EAE-4ADB-9C29-D3203C55C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6F6570-9C9A-40FA-8011-2949DB1222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41620-1200-46A9-AA19-F7473C39A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F2042-B4D7-4F53-8E35-DDAAA24F0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64471-F29A-4A8F-89D4-9E67607D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2C150-8511-4ABD-B74D-D95692949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2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D3903-F91D-4A4F-9B19-D0B2BD0E9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D6D24-CD4A-45C6-A66B-B63AB6B9A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E964C-F495-4D19-8930-4EACA32161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9C05C-1803-4B1A-B772-457AAE261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C920C-D65F-4D2A-873F-FBFF8229D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7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rfranknlee/demo-udc-aircraf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436FE-B66F-4E0C-BAD9-93C57E8E5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2566" y="2187015"/>
            <a:ext cx="9812867" cy="716887"/>
          </a:xfrm>
        </p:spPr>
        <p:txBody>
          <a:bodyPr>
            <a:normAutofit fontScale="90000"/>
          </a:bodyPr>
          <a:lstStyle/>
          <a:p>
            <a:r>
              <a:rPr lang="en-US" sz="4000" b="1" i="0" dirty="0">
                <a:solidFill>
                  <a:srgbClr val="24292F"/>
                </a:solidFill>
                <a:effectLst/>
                <a:latin typeface="-apple-system"/>
              </a:rPr>
              <a:t>Demo: Unified Data Catalog for Military Aircraft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0588C-36A4-44C9-817E-591E22D56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7000" y="5613091"/>
            <a:ext cx="9144000" cy="567267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Frank Lee, Joanna Wong, Reginald D’Souza</a:t>
            </a:r>
          </a:p>
          <a:p>
            <a:r>
              <a:rPr lang="en-US" dirty="0">
                <a:hlinkClick r:id="rId2"/>
              </a:rPr>
              <a:t>https://github.com/drfranknlee/demo-udc-aircraft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B179B5-013B-444E-9E88-585DB2327BF5}"/>
              </a:ext>
            </a:extLst>
          </p:cNvPr>
          <p:cNvSpPr txBox="1">
            <a:spLocks/>
          </p:cNvSpPr>
          <p:nvPr/>
        </p:nvSpPr>
        <p:spPr>
          <a:xfrm>
            <a:off x="1257829" y="3270819"/>
            <a:ext cx="9422342" cy="767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Scenario 3: Extend Catalog to Data &amp; AI Workbench</a:t>
            </a:r>
          </a:p>
        </p:txBody>
      </p:sp>
    </p:spTree>
    <p:extLst>
      <p:ext uri="{BB962C8B-B14F-4D97-AF65-F5344CB8AC3E}">
        <p14:creationId xmlns:p14="http://schemas.microsoft.com/office/powerpoint/2010/main" val="1239755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B15080C-208A-4EA5-959D-4B354F9F4058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T101389-10002-Annotated – Data Asset View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D55E3DE-B140-4E52-B6EA-D7C0007AEF88}"/>
              </a:ext>
            </a:extLst>
          </p:cNvPr>
          <p:cNvSpPr/>
          <p:nvPr/>
        </p:nvSpPr>
        <p:spPr>
          <a:xfrm rot="10800000">
            <a:off x="2998964" y="2226251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32CD7C-A2AA-498D-BD9A-43BD93ABF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549146"/>
            <a:ext cx="9580144" cy="575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60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B15080C-208A-4EA5-959D-4B354F9F4058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T101389-10002-Annotated – Data Asset View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3EBCC6-867A-4E55-844D-C02A381C6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3014"/>
            <a:ext cx="12192000" cy="5291971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AD55E3DE-B140-4E52-B6EA-D7C0007AEF88}"/>
              </a:ext>
            </a:extLst>
          </p:cNvPr>
          <p:cNvSpPr/>
          <p:nvPr/>
        </p:nvSpPr>
        <p:spPr>
          <a:xfrm rot="10800000">
            <a:off x="2351264" y="3283526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4E5378A-8F3D-47FA-A44F-8A83A9895BCC}"/>
              </a:ext>
            </a:extLst>
          </p:cNvPr>
          <p:cNvSpPr/>
          <p:nvPr/>
        </p:nvSpPr>
        <p:spPr>
          <a:xfrm>
            <a:off x="7178386" y="2783030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89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3D8403-D6DF-45F1-AF41-15F6C5DD4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960"/>
            <a:ext cx="12192000" cy="62820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15080C-208A-4EA5-959D-4B354F9F4058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T101389-10002-Annotated – Data Asset View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D55E3DE-B140-4E52-B6EA-D7C0007AEF88}"/>
              </a:ext>
            </a:extLst>
          </p:cNvPr>
          <p:cNvSpPr/>
          <p:nvPr/>
        </p:nvSpPr>
        <p:spPr>
          <a:xfrm rot="10800000">
            <a:off x="2998964" y="2226251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17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287859-4BCE-4F5F-BD58-F9403EA62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676143"/>
            <a:ext cx="6972878" cy="56584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F2F157-46B3-49B3-B279-C384E0D94686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Find the T101389-s2 Master Manifest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46EBE9B-436D-4087-B297-F025693B1C0B}"/>
              </a:ext>
            </a:extLst>
          </p:cNvPr>
          <p:cNvSpPr/>
          <p:nvPr/>
        </p:nvSpPr>
        <p:spPr>
          <a:xfrm>
            <a:off x="1206211" y="2106755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05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1F2F157-46B3-49B3-B279-C384E0D94686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Find the T101389-s2 Master Manifest: Result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85D4C5-AA44-4C0E-8985-2D6D6530A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3601"/>
            <a:ext cx="12192000" cy="3990798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2635EE29-FBAE-4FF8-8E1C-14D5AD91725E}"/>
              </a:ext>
            </a:extLst>
          </p:cNvPr>
          <p:cNvSpPr/>
          <p:nvPr/>
        </p:nvSpPr>
        <p:spPr>
          <a:xfrm>
            <a:off x="2892136" y="3283527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35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1F2F157-46B3-49B3-B279-C384E0D94686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Export Manifest to WKC/CP4D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93AAB6-F5F0-4CAE-A976-01AE263F2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8052"/>
            <a:ext cx="12192000" cy="566189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9A7C9FC6-A579-4752-87A5-C8E0FCD0345C}"/>
              </a:ext>
            </a:extLst>
          </p:cNvPr>
          <p:cNvSpPr/>
          <p:nvPr/>
        </p:nvSpPr>
        <p:spPr>
          <a:xfrm>
            <a:off x="2949286" y="1654752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13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43F039-1D76-4323-98BF-D57B5807A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0486"/>
            <a:ext cx="12192000" cy="60170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3FA339-92B5-487C-B2F0-99B6B00A5E63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Manifest (T101389_s2_manifest.csv) Exported to WKC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3AA6082-4B6D-474B-889C-369D8427289C}"/>
              </a:ext>
            </a:extLst>
          </p:cNvPr>
          <p:cNvSpPr/>
          <p:nvPr/>
        </p:nvSpPr>
        <p:spPr>
          <a:xfrm>
            <a:off x="158461" y="3207327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ECA5BE5-8ABD-40A8-AEF9-CC3CCB6EDE0C}"/>
              </a:ext>
            </a:extLst>
          </p:cNvPr>
          <p:cNvSpPr/>
          <p:nvPr/>
        </p:nvSpPr>
        <p:spPr>
          <a:xfrm>
            <a:off x="0" y="5388552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23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A5A813-9D57-430D-8495-F1C1E53801D9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Working with the Manifest in WKC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61B9FD-6D8D-49D3-BD83-7AF5A82E9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3109"/>
            <a:ext cx="12192000" cy="575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85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A5A813-9D57-430D-8495-F1C1E53801D9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Working with the Manifest in WKC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A118C6-5092-4490-9362-2FEF05581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8370"/>
            <a:ext cx="12192000" cy="598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38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A5A813-9D57-430D-8495-F1C1E53801D9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Working with the Manifest in WKC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53DD0C-4D8A-4609-82DD-D4A9A749D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7860"/>
            <a:ext cx="12192000" cy="606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537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C0BA69E-AEE8-408C-8616-7AE5D70F540C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Use Visual Query to Browse and Search for </a:t>
            </a:r>
            <a:r>
              <a:rPr lang="en-US" sz="1400" b="1" dirty="0">
                <a:solidFill>
                  <a:schemeClr val="bg1"/>
                </a:solidFill>
                <a:latin typeface="-apple-system"/>
              </a:rPr>
              <a:t>Data with </a:t>
            </a:r>
            <a:r>
              <a:rPr lang="en-US" sz="1400" b="1" i="0" dirty="0" err="1">
                <a:solidFill>
                  <a:schemeClr val="bg1"/>
                </a:solidFill>
                <a:effectLst/>
                <a:latin typeface="-apple-system"/>
              </a:rPr>
              <a:t>ImageID</a:t>
            </a:r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=T101389-10002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3D661B0-6413-4D7A-89B2-FDE5A7B652C1}"/>
              </a:ext>
            </a:extLst>
          </p:cNvPr>
          <p:cNvSpPr/>
          <p:nvPr/>
        </p:nvSpPr>
        <p:spPr>
          <a:xfrm>
            <a:off x="771525" y="3086349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E69684-393A-4F08-9A9A-FDA8CBDDB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3867"/>
            <a:ext cx="12192000" cy="503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282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A5A813-9D57-430D-8495-F1C1E53801D9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Working with the Manifest in WKC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075F62-120F-43E6-B4B4-53EF41304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7849"/>
            <a:ext cx="12192000" cy="593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03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90F8E8-F429-49C6-A050-39C99471E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353"/>
            <a:ext cx="12192000" cy="57452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9654E1-685F-4F56-A039-66B83E45FA68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Working with the Manifest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033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8B6A09-355B-466E-ABA8-BB97984F3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4712"/>
            <a:ext cx="12192000" cy="59485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8811C5-6C69-41DB-B7C9-01B22879FB86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Add Manifest to Project “IBM-UDF-Testing”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C85BEC6-FD6F-4BA1-AFE2-89AB886B3934}"/>
              </a:ext>
            </a:extLst>
          </p:cNvPr>
          <p:cNvSpPr/>
          <p:nvPr/>
        </p:nvSpPr>
        <p:spPr>
          <a:xfrm rot="10800000">
            <a:off x="4465814" y="2381250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47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BF4716-1E4F-40D9-83FB-644A548BE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1887"/>
            <a:ext cx="12192000" cy="42942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8811C5-6C69-41DB-B7C9-01B22879FB86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Manifest available as Data Asset in Project (Watson Studio)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BD07B8B-8925-4199-BF36-A997009A94CB}"/>
              </a:ext>
            </a:extLst>
          </p:cNvPr>
          <p:cNvSpPr/>
          <p:nvPr/>
        </p:nvSpPr>
        <p:spPr>
          <a:xfrm>
            <a:off x="131939" y="4276725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12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9372A2-E6DB-4A1A-BC49-A5E074D17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1281"/>
            <a:ext cx="12192000" cy="59554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8811C5-6C69-41DB-B7C9-01B22879FB86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Working with the Manifest: Refine the Manifest in Data Refinery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BD07B8B-8925-4199-BF36-A997009A94CB}"/>
              </a:ext>
            </a:extLst>
          </p:cNvPr>
          <p:cNvSpPr/>
          <p:nvPr/>
        </p:nvSpPr>
        <p:spPr>
          <a:xfrm>
            <a:off x="10676114" y="1724025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56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C8811C5-6C69-41DB-B7C9-01B22879FB86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Working with the Manifest: Refine the Manifest in Data Refinery – Visualizatio</a:t>
            </a:r>
            <a:r>
              <a:rPr lang="en-US" sz="1400" b="1" dirty="0">
                <a:solidFill>
                  <a:schemeClr val="bg1"/>
                </a:solidFill>
                <a:latin typeface="-apple-system"/>
              </a:rPr>
              <a:t>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BD07B8B-8925-4199-BF36-A997009A94CB}"/>
              </a:ext>
            </a:extLst>
          </p:cNvPr>
          <p:cNvSpPr/>
          <p:nvPr/>
        </p:nvSpPr>
        <p:spPr>
          <a:xfrm>
            <a:off x="10904714" y="1933575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DC93BD-4A93-4A2A-A4E2-2C6BF5870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1188026"/>
            <a:ext cx="11410950" cy="508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876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C8811C5-6C69-41DB-B7C9-01B22879FB86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Working with the Manifest: Refine the Manifest in Data Refinery – Visualizatio</a:t>
            </a:r>
            <a:r>
              <a:rPr lang="en-US" sz="1400" b="1" dirty="0">
                <a:solidFill>
                  <a:schemeClr val="bg1"/>
                </a:solidFill>
                <a:latin typeface="-apple-system"/>
              </a:rPr>
              <a:t>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BD07B8B-8925-4199-BF36-A997009A94CB}"/>
              </a:ext>
            </a:extLst>
          </p:cNvPr>
          <p:cNvSpPr/>
          <p:nvPr/>
        </p:nvSpPr>
        <p:spPr>
          <a:xfrm>
            <a:off x="10904714" y="1933575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C01929-827C-4EDB-8BFA-D5B9A2518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81" y="463618"/>
            <a:ext cx="11278787" cy="627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1570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C8811C5-6C69-41DB-B7C9-01B22879FB86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Working with the Manifest: Refine the Manifest in Data Refinery – Visualizatio</a:t>
            </a:r>
            <a:r>
              <a:rPr lang="en-US" sz="1400" b="1" dirty="0">
                <a:solidFill>
                  <a:schemeClr val="bg1"/>
                </a:solidFill>
                <a:latin typeface="-apple-system"/>
              </a:rPr>
              <a:t>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BD07B8B-8925-4199-BF36-A997009A94CB}"/>
              </a:ext>
            </a:extLst>
          </p:cNvPr>
          <p:cNvSpPr/>
          <p:nvPr/>
        </p:nvSpPr>
        <p:spPr>
          <a:xfrm>
            <a:off x="10904714" y="1933575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CE28D2-5C16-49A8-8FAF-051239CD9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59" y="571499"/>
            <a:ext cx="10844681" cy="604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6003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C8811C5-6C69-41DB-B7C9-01B22879FB86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Working with the Manifest: Refine the Manifest in Data Refinery – Visualizatio</a:t>
            </a:r>
            <a:r>
              <a:rPr lang="en-US" sz="1400" b="1" dirty="0">
                <a:solidFill>
                  <a:schemeClr val="bg1"/>
                </a:solidFill>
                <a:latin typeface="-apple-system"/>
              </a:rPr>
              <a:t>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DCB0CC-0FEA-41CD-A236-07E071C05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06" y="653261"/>
            <a:ext cx="11278787" cy="587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010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C0BA69E-AEE8-408C-8616-7AE5D70F540C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Use Visual Query to Browse and Search for </a:t>
            </a:r>
            <a:r>
              <a:rPr lang="en-US" sz="1400" b="1" dirty="0">
                <a:solidFill>
                  <a:schemeClr val="bg1"/>
                </a:solidFill>
                <a:latin typeface="-apple-system"/>
              </a:rPr>
              <a:t>Data with </a:t>
            </a:r>
            <a:r>
              <a:rPr lang="en-US" sz="1400" b="1" i="0" dirty="0" err="1">
                <a:solidFill>
                  <a:schemeClr val="bg1"/>
                </a:solidFill>
                <a:effectLst/>
                <a:latin typeface="-apple-system"/>
              </a:rPr>
              <a:t>ImageID</a:t>
            </a:r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=T101389-10002: Result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440E01-B1E9-4BA0-918B-180513318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1015"/>
            <a:ext cx="12192000" cy="321597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F2FD17BF-5E16-4614-A5DF-A4B353FD8E18}"/>
              </a:ext>
            </a:extLst>
          </p:cNvPr>
          <p:cNvSpPr/>
          <p:nvPr/>
        </p:nvSpPr>
        <p:spPr>
          <a:xfrm>
            <a:off x="2876550" y="4524624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67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C0BA69E-AEE8-408C-8616-7AE5D70F540C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Select files to be Exported to Watson Knowledge Catalog (in Cloud Pak for Data)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5E71E3-63DF-417F-A64C-0B322735C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8208"/>
            <a:ext cx="12192000" cy="3241584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E0FCF2FF-8915-4864-B4C5-22F46013F3B5}"/>
              </a:ext>
            </a:extLst>
          </p:cNvPr>
          <p:cNvSpPr/>
          <p:nvPr/>
        </p:nvSpPr>
        <p:spPr>
          <a:xfrm rot="5400000">
            <a:off x="3124200" y="2184013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4B41F6C-D3F1-4736-A18B-030C9368A329}"/>
              </a:ext>
            </a:extLst>
          </p:cNvPr>
          <p:cNvSpPr/>
          <p:nvPr/>
        </p:nvSpPr>
        <p:spPr>
          <a:xfrm rot="5400000">
            <a:off x="10763252" y="1783287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74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C0BA69E-AEE8-408C-8616-7AE5D70F540C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Select Metadata Tags to be Exported to Watson Knowledge Catalog “</a:t>
            </a:r>
            <a:r>
              <a:rPr lang="en-US" sz="1400" b="1" i="0" dirty="0" err="1">
                <a:solidFill>
                  <a:schemeClr val="bg1"/>
                </a:solidFill>
                <a:effectLst/>
                <a:latin typeface="-apple-system"/>
              </a:rPr>
              <a:t>uDCt</a:t>
            </a:r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 Catalog1”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E7800B-B27D-4F16-B211-02B28F680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2620"/>
            <a:ext cx="12192000" cy="503186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CFC2AE2-70EF-49CA-A75B-46C02BE8E398}"/>
              </a:ext>
            </a:extLst>
          </p:cNvPr>
          <p:cNvSpPr/>
          <p:nvPr/>
        </p:nvSpPr>
        <p:spPr>
          <a:xfrm rot="5400000">
            <a:off x="6054437" y="1409214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C92DBAB-816F-4871-B557-157AB5652CCF}"/>
              </a:ext>
            </a:extLst>
          </p:cNvPr>
          <p:cNvSpPr/>
          <p:nvPr/>
        </p:nvSpPr>
        <p:spPr>
          <a:xfrm rot="10800000">
            <a:off x="7229477" y="3638550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04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13EDAB-759E-478E-B360-A162ADA82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48"/>
            <a:ext cx="12192000" cy="678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574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9D915F-ED66-4C54-ADB6-9AE869AFF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4813"/>
            <a:ext cx="12192000" cy="4908374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5DD7644B-3387-4F69-B7B2-ABCF72AD5DCA}"/>
              </a:ext>
            </a:extLst>
          </p:cNvPr>
          <p:cNvSpPr/>
          <p:nvPr/>
        </p:nvSpPr>
        <p:spPr>
          <a:xfrm>
            <a:off x="0" y="5124699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D4FE829-20D2-4D0E-9A88-D62690658505}"/>
              </a:ext>
            </a:extLst>
          </p:cNvPr>
          <p:cNvSpPr/>
          <p:nvPr/>
        </p:nvSpPr>
        <p:spPr>
          <a:xfrm>
            <a:off x="6061" y="5592241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EC2CDF2-0B2C-44F7-8AF6-7F46B5A9AAC4}"/>
              </a:ext>
            </a:extLst>
          </p:cNvPr>
          <p:cNvSpPr/>
          <p:nvPr/>
        </p:nvSpPr>
        <p:spPr>
          <a:xfrm>
            <a:off x="619125" y="3562599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A82DFC9-3D4F-43C0-A659-992328820CC1}"/>
              </a:ext>
            </a:extLst>
          </p:cNvPr>
          <p:cNvSpPr/>
          <p:nvPr/>
        </p:nvSpPr>
        <p:spPr>
          <a:xfrm>
            <a:off x="3028950" y="3577569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701955-1AE9-49E4-8EDF-0CD0A37AD7CD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Watson Knowledge Catalog “</a:t>
            </a:r>
            <a:r>
              <a:rPr lang="en-US" sz="1400" b="1" i="0" dirty="0" err="1">
                <a:solidFill>
                  <a:schemeClr val="bg1"/>
                </a:solidFill>
                <a:effectLst/>
                <a:latin typeface="-apple-system"/>
              </a:rPr>
              <a:t>uDCt</a:t>
            </a:r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 Catalog1”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849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41E70CF-BCFC-4CB5-8CE4-763CE5F6F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7993"/>
            <a:ext cx="12192000" cy="50510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Export dataset to WKC Catalog1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00822E2-EB8A-4711-B315-46D0B79185E9}"/>
              </a:ext>
            </a:extLst>
          </p:cNvPr>
          <p:cNvSpPr/>
          <p:nvPr/>
        </p:nvSpPr>
        <p:spPr>
          <a:xfrm rot="10800000">
            <a:off x="6955183" y="3390900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E355B65-D980-4B9F-8E27-B5DEB9BE2403}"/>
              </a:ext>
            </a:extLst>
          </p:cNvPr>
          <p:cNvSpPr/>
          <p:nvPr/>
        </p:nvSpPr>
        <p:spPr>
          <a:xfrm rot="5400000">
            <a:off x="9294768" y="2093078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1120F15-58B9-4161-9D3D-053D7729771F}"/>
              </a:ext>
            </a:extLst>
          </p:cNvPr>
          <p:cNvSpPr/>
          <p:nvPr/>
        </p:nvSpPr>
        <p:spPr>
          <a:xfrm rot="10800000">
            <a:off x="4059583" y="2964004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50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3DF268-C2DB-466D-898B-C46BE1C57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3108"/>
            <a:ext cx="12192000" cy="49717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15080C-208A-4EA5-959D-4B354F9F4058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T101389-10002-Raw – Data Asset View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D55E3DE-B140-4E52-B6EA-D7C0007AEF88}"/>
              </a:ext>
            </a:extLst>
          </p:cNvPr>
          <p:cNvSpPr/>
          <p:nvPr/>
        </p:nvSpPr>
        <p:spPr>
          <a:xfrm rot="10800000">
            <a:off x="2732264" y="3486150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4E5378A-8F3D-47FA-A44F-8A83A9895BCC}"/>
              </a:ext>
            </a:extLst>
          </p:cNvPr>
          <p:cNvSpPr/>
          <p:nvPr/>
        </p:nvSpPr>
        <p:spPr>
          <a:xfrm>
            <a:off x="7264111" y="3002105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15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265</Words>
  <Application>Microsoft Office PowerPoint</Application>
  <PresentationFormat>Widescreen</PresentationFormat>
  <Paragraphs>30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-apple-system</vt:lpstr>
      <vt:lpstr>Arial</vt:lpstr>
      <vt:lpstr>Calibri</vt:lpstr>
      <vt:lpstr>Calibri Light</vt:lpstr>
      <vt:lpstr>Office Theme</vt:lpstr>
      <vt:lpstr>Demo: Unified Data Catalog for Military Aircraft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Unified Data Catalog for Military Aircraft</dc:title>
  <dc:creator>CaddyM</dc:creator>
  <cp:lastModifiedBy>CaddyM</cp:lastModifiedBy>
  <cp:revision>129</cp:revision>
  <dcterms:created xsi:type="dcterms:W3CDTF">2021-09-21T01:42:58Z</dcterms:created>
  <dcterms:modified xsi:type="dcterms:W3CDTF">2021-09-21T23:37:32Z</dcterms:modified>
</cp:coreProperties>
</file>