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Aircraft Images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Lee, Joe Dain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1257829" y="3270819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5: Extract Metadata with Deep-Inspection &amp; AI Model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887E82-86E8-42DE-922C-CAB595159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733826"/>
            <a:ext cx="10696575" cy="539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86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8CF3E4-3770-4F00-96B6-24E1B994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499833"/>
            <a:ext cx="11496675" cy="5858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8A8FC-5F32-40F9-8B6F-6271F8DAF71E}"/>
              </a:ext>
            </a:extLst>
          </p:cNvPr>
          <p:cNvSpPr txBox="1"/>
          <p:nvPr/>
        </p:nvSpPr>
        <p:spPr>
          <a:xfrm>
            <a:off x="561975" y="6491445"/>
            <a:ext cx="11153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http://max-object-detector-app-max-od.utex-ocp23-087f1b5ad0f770c98b8048ce098b9d43-0000.us-south.containers.appdomain.cloud/</a:t>
            </a:r>
          </a:p>
        </p:txBody>
      </p:sp>
    </p:spTree>
    <p:extLst>
      <p:ext uri="{BB962C8B-B14F-4D97-AF65-F5344CB8AC3E}">
        <p14:creationId xmlns:p14="http://schemas.microsoft.com/office/powerpoint/2010/main" val="127520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Arial</vt:lpstr>
      <vt:lpstr>Calibri</vt:lpstr>
      <vt:lpstr>Calibri Light</vt:lpstr>
      <vt:lpstr>Office Theme</vt:lpstr>
      <vt:lpstr>Demo: Unified Data Catalog for Aircraft Images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155</cp:revision>
  <dcterms:created xsi:type="dcterms:W3CDTF">2021-09-21T01:42:58Z</dcterms:created>
  <dcterms:modified xsi:type="dcterms:W3CDTF">2021-09-22T13:24:31Z</dcterms:modified>
</cp:coreProperties>
</file>