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CFEF-88F1-4E01-B81F-BCA9E53A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B6808-B6D6-488E-874E-8BC96B798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9743-D61E-4E49-B252-398583B5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55D5-668B-411C-8842-F9607A03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674E-E6B9-4B60-A7CD-8FBF38A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1890-DC19-4F93-8C8D-4C952BF2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DBC7F-9D87-4D6B-A075-7A05CA0E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F27B-FBEE-4EEE-9F85-96D2B67C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5EFD-AD2E-4FDB-8141-EA903D22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5F88-0655-44F1-A109-14182CF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355FE-BC25-4981-BF3F-E71194481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3CDD2-3349-419E-A726-08CA38BB0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255A-07A7-486D-A262-EA5CB4C3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8F1D-F30B-4F12-AB7E-3CA267DC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9D89-A17C-4991-B664-CE3F33E4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9EA5-0304-4EDD-8262-2D597307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4A2D-2191-489C-B5F6-465C2E2F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D28C-AA42-4291-887C-EB651611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81B1-2510-470A-81F5-840165AD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1E59-5E10-43AD-855A-D6E20F6E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3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F819-78DA-42C1-910A-4EC0AD8F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76E0-DD98-484C-8BAB-4A2B9A17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4C46-0F06-441C-BE32-E2208E42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0897-FABA-4D4A-A3EE-741846B8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3B72-6881-49F6-9C85-E20377C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EF39-751C-4F1B-B505-A60A4F09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C7AB-63D3-496A-9677-DB12B0230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C7604-A7BD-4A31-8F95-D56A242E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DBA41-FD9F-43FD-B4AB-700B13F0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F13E-8258-4357-AFBA-F2F8A8E7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0D86-46DD-404F-B116-98EE4504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B393-99C1-4BD9-A1E8-F0266C2B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D400-2B48-4030-80EA-70C712738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0D111-52EA-4383-866B-4B69A35F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E2A00-D759-48A5-A189-2827601B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A159F-EBEF-4604-B201-34D93CDAF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B5080-8EA4-47AB-96FF-40409632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577FB-A37A-4B9D-B9F6-479729E2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DDAF9-BED1-4C31-A61B-ADC1EAC9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8792-AECC-41B5-8922-5B0FB377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82063-CD33-48C8-9476-69B61979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F838-5A20-477F-9D06-234B307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0F0B7-BE54-4918-8EDE-BE0FC2E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791D2-65E5-4025-92D5-C0CBD5A7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9296B-EDA6-43DF-BF53-C4D88B1F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F1213-A928-4DDB-8489-B84CF973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353-33BA-43BA-9B36-02214A46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6023-53B2-4234-9238-4C88E874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01A80-0956-4A0F-BB6F-35E55590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E584-D0ED-4205-A9FD-A6E2A14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4296E-68BB-46DE-926C-2129B4F9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67998-E8DE-4161-9224-D06AA1B2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F7BB-E88A-4E66-8757-EF8EE3B6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7CAA3-86B1-4C18-913C-F661A43D4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70E80-70D4-48BF-90F3-86E733A90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1EACE-1BCF-4FB5-9912-72F5686D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B57D-586A-44FE-8A38-E47FB8E7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0176-F507-4E6D-BAA5-3767EFF2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6C9CE-EDE5-4655-8AC8-2F00E5F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3DE8-56A5-4CF6-9CEB-D918CF3F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EA7E-73DB-4BC5-A8B5-600EE644E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27D7-C0E7-44B8-86A9-1CE332E6057F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A51C-3941-4CDE-99B6-3E457F281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D666-A97E-422C-9C6B-A7ADB99D8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6C09-1AB6-4532-AF35-791007030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 Model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4C123D-7756-4E95-98F7-744CE0A9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74" y="642886"/>
            <a:ext cx="8717023" cy="55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4CDF-2576-41B1-8E7D-3AFE2ECF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8" y="901392"/>
            <a:ext cx="10990006" cy="47521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curl -X 'POST' \</a:t>
            </a:r>
          </a:p>
          <a:p>
            <a:pPr marL="0" indent="0">
              <a:buNone/>
            </a:pPr>
            <a:r>
              <a:rPr lang="en-US" dirty="0"/>
              <a:t> 'http://max-object-detector-app-max-od.utex-ocp23-087f1b5ad0f770c98b8048ce098b9d43-0000.us-south.containers.appdomain.cloud/model/</a:t>
            </a:r>
            <a:r>
              <a:rPr lang="en-US" dirty="0" err="1"/>
              <a:t>predict?threshold</a:t>
            </a:r>
            <a:r>
              <a:rPr lang="en-US" dirty="0"/>
              <a:t>=0.7' \</a:t>
            </a:r>
          </a:p>
          <a:p>
            <a:pPr marL="0" indent="0">
              <a:buNone/>
            </a:pPr>
            <a:r>
              <a:rPr lang="en-US" dirty="0"/>
              <a:t>-H 'accept: application/json' \</a:t>
            </a:r>
          </a:p>
          <a:p>
            <a:pPr marL="0" indent="0">
              <a:buNone/>
            </a:pPr>
            <a:r>
              <a:rPr lang="en-US" dirty="0"/>
              <a:t>-H 'Content-Type: multipart/form-data' \</a:t>
            </a:r>
          </a:p>
          <a:p>
            <a:pPr marL="0" indent="0">
              <a:buNone/>
            </a:pPr>
            <a:r>
              <a:rPr lang="en-US" dirty="0"/>
              <a:t> -F 'image=@./20210727_172003076_iOS.jpg;type=image/jpg'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Results: </a:t>
            </a:r>
          </a:p>
          <a:p>
            <a:endParaRPr lang="en-US" dirty="0"/>
          </a:p>
          <a:p>
            <a:r>
              <a:rPr lang="en-US" dirty="0"/>
              <a:t>{"status": "ok", "predictions": [{"</a:t>
            </a:r>
            <a:r>
              <a:rPr lang="en-US" dirty="0" err="1"/>
              <a:t>label_id</a:t>
            </a:r>
            <a:r>
              <a:rPr lang="en-US" dirty="0"/>
              <a:t>": "3", "label": "car", "probability": 0.9613663554191589, "</a:t>
            </a:r>
            <a:r>
              <a:rPr lang="en-US" dirty="0" err="1"/>
              <a:t>detection_box</a:t>
            </a:r>
            <a:r>
              <a:rPr lang="en-US" dirty="0"/>
              <a:t>": [0.5618528723716736, 0.6739007234573364, 0.8922255635261536, 0.9937855005264282]}, {"</a:t>
            </a:r>
            <a:r>
              <a:rPr lang="en-US" dirty="0" err="1"/>
              <a:t>label_id</a:t>
            </a:r>
            <a:r>
              <a:rPr lang="en-US" dirty="0"/>
              <a:t>": "1", "label": "person", "probability": 0.8162546753883362, "</a:t>
            </a:r>
            <a:r>
              <a:rPr lang="en-US" dirty="0" err="1"/>
              <a:t>detection_box</a:t>
            </a:r>
            <a:r>
              <a:rPr lang="en-US" dirty="0"/>
              <a:t>": [0.5517073273658752, 0.9598448276519775, 0.6610316634178162, 0.9913349151611328]}]}</a:t>
            </a:r>
          </a:p>
        </p:txBody>
      </p:sp>
    </p:spTree>
    <p:extLst>
      <p:ext uri="{BB962C8B-B14F-4D97-AF65-F5344CB8AC3E}">
        <p14:creationId xmlns:p14="http://schemas.microsoft.com/office/powerpoint/2010/main" val="235949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 Model App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CaddyM</dc:creator>
  <cp:lastModifiedBy>CaddyM</cp:lastModifiedBy>
  <cp:revision>5</cp:revision>
  <dcterms:created xsi:type="dcterms:W3CDTF">2021-09-17T22:22:11Z</dcterms:created>
  <dcterms:modified xsi:type="dcterms:W3CDTF">2021-09-22T13:16:56Z</dcterms:modified>
</cp:coreProperties>
</file>