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57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68" r:id="rId12"/>
    <p:sldId id="269" r:id="rId13"/>
    <p:sldId id="266" r:id="rId14"/>
    <p:sldId id="270" r:id="rId15"/>
    <p:sldId id="275" r:id="rId16"/>
    <p:sldId id="276" r:id="rId17"/>
    <p:sldId id="277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Unified Data Catalog for Imaging Analytics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933979" y="3299394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Initialize Catalog with Metadata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D1B3-18A3-4E78-B36D-A8F3763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504"/>
            <a:ext cx="12192000" cy="4954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162300" y="1533526"/>
            <a:ext cx="409575" cy="384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66148" y="74506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9EBD7A-8DF6-43F9-9EE5-388BB0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361"/>
            <a:ext cx="12192000" cy="539727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 rot="10800000">
            <a:off x="7003125" y="219334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06B75-5BA0-4E83-91FD-AED855EEC0FB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99636-5E8B-4774-92DB-38DB10FE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028"/>
            <a:ext cx="12192000" cy="5183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9563447" y="1793297"/>
            <a:ext cx="942627" cy="375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AB6DB-CD34-41F4-A18D-B6D8F4D12C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 with T101389-s1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D550A-F957-4518-BFDE-5B8DAD68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754"/>
            <a:ext cx="12192000" cy="5324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Browse for New Dataset (udc-dem2 = T101389-s1)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 rot="10800000">
            <a:off x="53135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4B4B53-8681-4F6D-8AF1-3F649686EDF5}"/>
              </a:ext>
            </a:extLst>
          </p:cNvPr>
          <p:cNvSpPr/>
          <p:nvPr/>
        </p:nvSpPr>
        <p:spPr>
          <a:xfrm rot="10800000">
            <a:off x="1008263" y="490506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608AE-6DEE-4104-984B-CF1FD8B6CF83}"/>
              </a:ext>
            </a:extLst>
          </p:cNvPr>
          <p:cNvSpPr/>
          <p:nvPr/>
        </p:nvSpPr>
        <p:spPr>
          <a:xfrm rot="10800000">
            <a:off x="93521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35F42-DD92-429B-85A6-8274510F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34"/>
            <a:ext cx="12192000" cy="418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 Dataset (T101389-s1) Can be Found using a Single-query Search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CBD2C9-CB16-47D3-A408-699606D97716}"/>
              </a:ext>
            </a:extLst>
          </p:cNvPr>
          <p:cNvSpPr/>
          <p:nvPr/>
        </p:nvSpPr>
        <p:spPr>
          <a:xfrm>
            <a:off x="2920189" y="4687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Generate a Report of the New Dataset as a CSV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5C729-9815-45D4-847A-135F2DCE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750"/>
            <a:ext cx="12192000" cy="54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2EC5-1D41-4190-B3A5-28F973A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928"/>
            <a:ext cx="12192000" cy="56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The Manifest is Stored in Console as Report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1E08-0B40-4184-B46A-93B5234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22617"/>
            <a:ext cx="11534775" cy="52127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D6D57E-BB3B-4D15-A535-E9356AB43541}"/>
              </a:ext>
            </a:extLst>
          </p:cNvPr>
          <p:cNvSpPr/>
          <p:nvPr/>
        </p:nvSpPr>
        <p:spPr>
          <a:xfrm>
            <a:off x="228601" y="250577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Manifest Can be </a:t>
            </a:r>
            <a:r>
              <a:rPr lang="en-US" sz="1400" b="1">
                <a:solidFill>
                  <a:schemeClr val="bg1"/>
                </a:solidFill>
                <a:latin typeface="-apple-system"/>
              </a:rPr>
              <a:t>Downloaded Locally as CSV File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7FE39-12FF-4960-90BA-DDC5AFD0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14"/>
            <a:ext cx="12180751" cy="62499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0888B7-C438-4B1D-8680-3B990D7E4610}"/>
              </a:ext>
            </a:extLst>
          </p:cNvPr>
          <p:cNvSpPr/>
          <p:nvPr/>
        </p:nvSpPr>
        <p:spPr>
          <a:xfrm rot="5400000">
            <a:off x="4498945" y="85609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DDD24-611C-465E-8588-3840B9C94A63}"/>
              </a:ext>
            </a:extLst>
          </p:cNvPr>
          <p:cNvSpPr/>
          <p:nvPr/>
        </p:nvSpPr>
        <p:spPr>
          <a:xfrm rot="5400000">
            <a:off x="3529554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9F489C-A712-48D4-A752-816DC2F361D2}"/>
              </a:ext>
            </a:extLst>
          </p:cNvPr>
          <p:cNvSpPr/>
          <p:nvPr/>
        </p:nvSpPr>
        <p:spPr>
          <a:xfrm rot="5400000">
            <a:off x="8070063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0A57D-DF37-48C8-8511-A1E59F6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843"/>
            <a:ext cx="12217021" cy="56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6E2C6-47F4-4613-822F-3EAD48B5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7" y="470079"/>
            <a:ext cx="10336067" cy="61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AA4DB-2BFB-4798-9BDE-2DA091D968D4}"/>
              </a:ext>
            </a:extLst>
          </p:cNvPr>
          <p:cNvSpPr/>
          <p:nvPr/>
        </p:nvSpPr>
        <p:spPr>
          <a:xfrm>
            <a:off x="9417377" y="377073"/>
            <a:ext cx="162141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C87F5-0CD7-4E48-993C-DE9E6035544D}"/>
              </a:ext>
            </a:extLst>
          </p:cNvPr>
          <p:cNvSpPr/>
          <p:nvPr/>
        </p:nvSpPr>
        <p:spPr>
          <a:xfrm>
            <a:off x="1809946" y="383358"/>
            <a:ext cx="964677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Original Data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4260-D72D-4863-ADC6-87D40891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7" y="870238"/>
            <a:ext cx="4962923" cy="3045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A058-F5EC-421B-A17F-8D293E5A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0" y="870238"/>
            <a:ext cx="4881947" cy="30458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SQL Query from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10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Query Results Displayed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Added to Spectrum Discover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Newly Created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Executed Automatically for First Time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Metadata Tag “u2-source” Populated with Values Extracted by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158</Words>
  <Application>Microsoft Office PowerPoint</Application>
  <PresentationFormat>Widescreen</PresentationFormat>
  <Paragraphs>27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Unified Data Catalog for Imaging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89</cp:revision>
  <dcterms:created xsi:type="dcterms:W3CDTF">2021-09-21T01:42:58Z</dcterms:created>
  <dcterms:modified xsi:type="dcterms:W3CDTF">2021-09-28T03:42:19Z</dcterms:modified>
</cp:coreProperties>
</file>