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72" r:id="rId9"/>
    <p:sldId id="273" r:id="rId10"/>
    <p:sldId id="274" r:id="rId11"/>
    <p:sldId id="268" r:id="rId12"/>
    <p:sldId id="269" r:id="rId13"/>
    <p:sldId id="266" r:id="rId14"/>
    <p:sldId id="270" r:id="rId15"/>
    <p:sldId id="275" r:id="rId16"/>
    <p:sldId id="276" r:id="rId17"/>
    <p:sldId id="277" r:id="rId18"/>
    <p:sldId id="2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1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8D823-5070-4303-893E-3EE68598E0B1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E50167-558C-4D4E-A218-0F44CB45BE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335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0167-558C-4D4E-A218-0F44CB45BE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38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0167-558C-4D4E-A218-0F44CB45BE8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52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0167-558C-4D4E-A218-0F44CB45BE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68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0167-558C-4D4E-A218-0F44CB45BE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01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E50167-558C-4D4E-A218-0F44CB45BE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31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4205-FA80-4E43-98C9-CFEF0BEACB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A2CD6-1419-4155-8D86-4E911ADEC5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A7225-F4C7-447B-9B20-4A182DF16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CC19E-F71C-490C-A682-FE24231DB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4DBEE-EA49-4CF8-9896-EA20167B6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36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E667F-2CA9-4D3D-AA6D-DF1E8E826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2F248A-CD3F-4B1E-AE11-CB8341D1D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99748-A068-4588-9171-D3A7E628E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6659A-218C-4E61-8B69-FF6601193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5FE9F-2BB7-4919-B3FA-17FFC1E33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69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2E71BE-FE32-4CD7-8F91-3AF54E6AD1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8F173-C90D-46EF-80A3-C278922FB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78E98-D996-466D-92A9-CB9409CDD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F3A82-AF01-49B6-8C20-9993BABC7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13961-A721-4C25-B81E-352E05A85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31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72790-34B3-4BEC-AE79-71CC4946E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7383E-4829-413D-8ECC-612E26A14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20613-14AB-4E6B-A906-8B5540A29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8D64A-52D8-4E5F-A5EC-13DF2E47A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57DD6-B975-40A1-876E-CAAFE5738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39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20C91-EB89-46B8-9CF0-6839DB0BC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697FC-0893-49D0-8BBC-1D8658CC5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87A79-E3EC-482E-A17B-29EFA6CF4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3D19E-921E-4585-90CE-327FFC0F1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EC617-FD70-4A40-99BB-98EDAD212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32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BE623-A349-4886-B85A-6047B31A3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4B96F-4993-4BE1-9ACF-0F2C07A5B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81A02-72A9-4A25-A4A4-563A62BB7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AB318-7A6D-41B9-AC5E-BA0E33E2B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337FE-BD5D-4888-AED1-456C1F07E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F44BB-5E23-4643-A683-20FE6683D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64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88A7A-961F-47D8-93D4-B8553013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E3CDE-8D0A-48BB-844A-1A0DF29E2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65414-A0DC-4C24-9FEE-B90B69A40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51348C-A5CA-479F-AACB-1E07D6230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D70930-113F-4F28-92AA-3365C607B5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9FD5B2-ABE2-491B-B2E8-DEAC5A4DA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7FB0A0-DA23-47C8-B98A-91F408023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195D87-EDE6-420B-B2B1-D709B1714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19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65B0E-D4EB-440A-A637-185024373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72C2C7-CD31-48D6-9036-2C521BE28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4F7EE8-712F-42B2-9310-195A8993E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1F05EE-B560-46CA-87A2-D6DA26C55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9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2A0BFA-E40C-4682-BE0F-CD9FAEC4B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5F70C7-ECE6-45B6-952F-588005B90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93927-1722-4FE7-8140-D42507E16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9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FECF4-762B-4015-AAE2-F4DE78886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79906-C3DB-462D-A4C6-92AB958C2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9D6BF-8183-49DD-9B44-59219649E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FFAF0-AA09-4542-89C0-7ED852A8E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EF63-288F-4620-B95F-BB8D09834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61494-4D1F-4C04-828F-61DF2E916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9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F75FE-3EAE-4ADB-9C29-D3203C55C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6F6570-9C9A-40FA-8011-2949DB1222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41620-1200-46A9-AA19-F7473C39A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F2042-B4D7-4F53-8E35-DDAAA24F0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64471-F29A-4A8F-89D4-9E67607D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E2C150-8511-4ABD-B74D-D95692949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29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1D3903-F91D-4A4F-9B19-D0B2BD0E9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D6D24-CD4A-45C6-A66B-B63AB6B9A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E964C-F495-4D19-8930-4EACA32161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C2B21-7E56-4657-8153-3102D269B655}" type="datetimeFigureOut">
              <a:rPr lang="en-US" smtClean="0"/>
              <a:t>9/21/2021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9C05C-1803-4B1A-B772-457AAE261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C920C-D65F-4D2A-873F-FBFF8229D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B8443-15C9-4076-90E8-0A87FB69AA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79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rfranknlee/demo-udc-aircraf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436FE-B66F-4E0C-BAD9-93C57E8E5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2566" y="2187015"/>
            <a:ext cx="9812867" cy="716887"/>
          </a:xfrm>
        </p:spPr>
        <p:txBody>
          <a:bodyPr>
            <a:normAutofit fontScale="90000"/>
          </a:bodyPr>
          <a:lstStyle/>
          <a:p>
            <a:r>
              <a:rPr lang="en-US" sz="4000" b="1" i="0" dirty="0">
                <a:solidFill>
                  <a:srgbClr val="24292F"/>
                </a:solidFill>
                <a:effectLst/>
                <a:latin typeface="-apple-system"/>
              </a:rPr>
              <a:t>Demo: Unified Data Catalog for Military Aircraft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B0588C-36A4-44C9-817E-591E22D56E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7000" y="5613091"/>
            <a:ext cx="9144000" cy="567267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Frank Lee</a:t>
            </a:r>
          </a:p>
          <a:p>
            <a:r>
              <a:rPr lang="en-US" dirty="0">
                <a:hlinkClick r:id="rId2"/>
              </a:rPr>
              <a:t>https://github.com/drfranknlee/demo-udc-aircraft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0B179B5-013B-444E-9E88-585DB2327BF5}"/>
              </a:ext>
            </a:extLst>
          </p:cNvPr>
          <p:cNvSpPr txBox="1">
            <a:spLocks/>
          </p:cNvSpPr>
          <p:nvPr/>
        </p:nvSpPr>
        <p:spPr>
          <a:xfrm>
            <a:off x="933979" y="3299394"/>
            <a:ext cx="9422342" cy="767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Scenario 1: Initialize Catalog with Metadata</a:t>
            </a:r>
          </a:p>
        </p:txBody>
      </p:sp>
    </p:spTree>
    <p:extLst>
      <p:ext uri="{BB962C8B-B14F-4D97-AF65-F5344CB8AC3E}">
        <p14:creationId xmlns:p14="http://schemas.microsoft.com/office/powerpoint/2010/main" val="1239755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Custom-Tag Dataset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3ED1B3-18A3-4E78-B36D-A8F376340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03504"/>
            <a:ext cx="12192000" cy="495434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06A6F7E-778E-4838-8AE8-A969B2BA2E81}"/>
              </a:ext>
            </a:extLst>
          </p:cNvPr>
          <p:cNvSpPr/>
          <p:nvPr/>
        </p:nvSpPr>
        <p:spPr>
          <a:xfrm>
            <a:off x="3162300" y="1533526"/>
            <a:ext cx="409575" cy="3848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96EF17F-3774-430C-8550-A30A0E6CE147}"/>
              </a:ext>
            </a:extLst>
          </p:cNvPr>
          <p:cNvSpPr/>
          <p:nvPr/>
        </p:nvSpPr>
        <p:spPr>
          <a:xfrm rot="5400000">
            <a:off x="9766148" y="745068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19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B9EBD7A-8DF6-43F9-9EE5-388BB0537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0361"/>
            <a:ext cx="12192000" cy="5397277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0F7A06A6-F10B-4F98-BD01-89872AFB3F74}"/>
              </a:ext>
            </a:extLst>
          </p:cNvPr>
          <p:cNvSpPr/>
          <p:nvPr/>
        </p:nvSpPr>
        <p:spPr>
          <a:xfrm rot="10800000">
            <a:off x="7003125" y="2193348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806B75-5BA0-4E83-91FD-AED855EEC0FB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Custom-Tag Dataset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812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B99636-5E8B-4774-92DB-38DB10FEFF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7028"/>
            <a:ext cx="12192000" cy="518394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B9646D7-2083-491E-8ADB-6E4820DC7751}"/>
              </a:ext>
            </a:extLst>
          </p:cNvPr>
          <p:cNvSpPr/>
          <p:nvPr/>
        </p:nvSpPr>
        <p:spPr>
          <a:xfrm>
            <a:off x="9563447" y="1793297"/>
            <a:ext cx="942627" cy="37502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CAB6DB-CD34-41F4-A18D-B6D8F4D12C68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Custom-Tag Dataset with T101389-s1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223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EAD550A-F957-4518-BFDE-5B8DAD68A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6754"/>
            <a:ext cx="12192000" cy="53244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-12367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-apple-system"/>
              </a:rPr>
              <a:t>Find the Newly Tagged Dataset with Visual Query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07FD1C4-B2B2-4689-B881-CFE28EA42A58}"/>
              </a:ext>
            </a:extLst>
          </p:cNvPr>
          <p:cNvSpPr/>
          <p:nvPr/>
        </p:nvSpPr>
        <p:spPr>
          <a:xfrm rot="10800000">
            <a:off x="5313563" y="4290422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24B4B53-8681-4F6D-8AF1-3F649686EDF5}"/>
              </a:ext>
            </a:extLst>
          </p:cNvPr>
          <p:cNvSpPr/>
          <p:nvPr/>
        </p:nvSpPr>
        <p:spPr>
          <a:xfrm rot="10800000">
            <a:off x="1008263" y="4905061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98608AE-6DEE-4104-984B-CF1FD8B6CF83}"/>
              </a:ext>
            </a:extLst>
          </p:cNvPr>
          <p:cNvSpPr/>
          <p:nvPr/>
        </p:nvSpPr>
        <p:spPr>
          <a:xfrm rot="10800000">
            <a:off x="9352163" y="4290422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31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D35F42-DD92-429B-85A6-8274510FD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8534"/>
            <a:ext cx="12192000" cy="41809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-12367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-apple-system"/>
              </a:rPr>
              <a:t>New Dataset (T101389-s1) Can be Found using a Single-query Search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2CBD2C9-CB16-47D3-A408-699606D97716}"/>
              </a:ext>
            </a:extLst>
          </p:cNvPr>
          <p:cNvSpPr/>
          <p:nvPr/>
        </p:nvSpPr>
        <p:spPr>
          <a:xfrm>
            <a:off x="2920189" y="4687004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09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C2171D-13DC-424C-B785-42F6A39C5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8726"/>
            <a:ext cx="12192000" cy="52405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88B84A-7FB5-4C14-8855-A10017599D03}"/>
              </a:ext>
            </a:extLst>
          </p:cNvPr>
          <p:cNvSpPr txBox="1"/>
          <p:nvPr/>
        </p:nvSpPr>
        <p:spPr>
          <a:xfrm>
            <a:off x="0" y="-12367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-apple-system"/>
              </a:rPr>
              <a:t>Export the New Dataset into a Manifest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135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A88B84A-7FB5-4C14-8855-A10017599D03}"/>
              </a:ext>
            </a:extLst>
          </p:cNvPr>
          <p:cNvSpPr txBox="1"/>
          <p:nvPr/>
        </p:nvSpPr>
        <p:spPr>
          <a:xfrm>
            <a:off x="0" y="-12367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-apple-system"/>
              </a:rPr>
              <a:t>Export the New Dataset into a Manifest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A52EC5-1D41-4190-B3A5-28F973A9D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7928"/>
            <a:ext cx="12192000" cy="568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26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A88B84A-7FB5-4C14-8855-A10017599D03}"/>
              </a:ext>
            </a:extLst>
          </p:cNvPr>
          <p:cNvSpPr txBox="1"/>
          <p:nvPr/>
        </p:nvSpPr>
        <p:spPr>
          <a:xfrm>
            <a:off x="0" y="-12367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-apple-system"/>
              </a:rPr>
              <a:t>Export the New Dataset into a Manifest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DB1E08-0B40-4184-B46A-93B52342D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4" y="822617"/>
            <a:ext cx="11534775" cy="5212766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12D6D57E-BB3B-4D15-A535-E9356AB43541}"/>
              </a:ext>
            </a:extLst>
          </p:cNvPr>
          <p:cNvSpPr/>
          <p:nvPr/>
        </p:nvSpPr>
        <p:spPr>
          <a:xfrm>
            <a:off x="228601" y="2505779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22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A88B84A-7FB5-4C14-8855-A10017599D03}"/>
              </a:ext>
            </a:extLst>
          </p:cNvPr>
          <p:cNvSpPr txBox="1"/>
          <p:nvPr/>
        </p:nvSpPr>
        <p:spPr>
          <a:xfrm>
            <a:off x="0" y="-12367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-apple-system"/>
              </a:rPr>
              <a:t>Export the New Dataset into a Manifest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6F9890-BA63-40D1-8CDF-4578CFE87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216926"/>
            <a:ext cx="10668000" cy="402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997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DD53216-F8C2-4BEE-A389-6335EE6FECF5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Upload Dataset to Cloud Object Storage Bucket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6A1382-80D3-4A28-8B11-07D2C8A23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45" y="870238"/>
            <a:ext cx="4635888" cy="288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76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599F7C-66A7-4AF4-A29A-1C68A4539677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Upload Manifest to Cloud Object Storage Bucket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85169E-1342-4CF7-99F7-7EE9EA801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863" y="1382147"/>
            <a:ext cx="4477490" cy="204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384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C0BA69E-AEE8-408C-8616-7AE5D70F540C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Search for Dataset using Query Builder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F6BA0E-0E4A-43D1-8E2D-639CED4B6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99" y="670586"/>
            <a:ext cx="8817128" cy="5811625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759C473-4FA3-4DA4-9C75-9CFFD560F9FF}"/>
              </a:ext>
            </a:extLst>
          </p:cNvPr>
          <p:cNvSpPr/>
          <p:nvPr/>
        </p:nvSpPr>
        <p:spPr>
          <a:xfrm>
            <a:off x="1546073" y="2110320"/>
            <a:ext cx="374073" cy="290946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5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D6CAFB-DABA-42F6-AA54-ABD6CC65C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8585"/>
            <a:ext cx="12192000" cy="60921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52E453-BF62-4017-9E4A-F916AA605200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Search for Dataset using Query Builder: Results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282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Create </a:t>
            </a:r>
            <a:r>
              <a:rPr lang="en-US" sz="1400" b="1" i="0" dirty="0" err="1">
                <a:solidFill>
                  <a:schemeClr val="bg1"/>
                </a:solidFill>
                <a:effectLst/>
                <a:latin typeface="-apple-system"/>
              </a:rPr>
              <a:t>AutoTag</a:t>
            </a:r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 Policy 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E2B959-1902-4143-9278-C1B2FA368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180" y="3984231"/>
            <a:ext cx="7563570" cy="23095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B3C8E2-4250-4855-9E47-BFA2178A4A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8855" y="386813"/>
            <a:ext cx="5386915" cy="32267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C55ED51-B95F-4D33-836C-5DC2ED5821DD}"/>
              </a:ext>
            </a:extLst>
          </p:cNvPr>
          <p:cNvSpPr txBox="1"/>
          <p:nvPr/>
        </p:nvSpPr>
        <p:spPr>
          <a:xfrm>
            <a:off x="557213" y="1592005"/>
            <a:ext cx="6105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Create the </a:t>
            </a:r>
            <a:r>
              <a:rPr lang="en-US" dirty="0" err="1"/>
              <a:t>autotag</a:t>
            </a:r>
            <a:r>
              <a:rPr lang="en-US" dirty="0"/>
              <a:t> policy in json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31FA28-C7CE-415D-8AB6-29CA75D96EAE}"/>
              </a:ext>
            </a:extLst>
          </p:cNvPr>
          <p:cNvSpPr txBox="1"/>
          <p:nvPr/>
        </p:nvSpPr>
        <p:spPr>
          <a:xfrm>
            <a:off x="585068" y="4711998"/>
            <a:ext cx="6105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Execute the policy on server</a:t>
            </a:r>
          </a:p>
        </p:txBody>
      </p:sp>
    </p:spTree>
    <p:extLst>
      <p:ext uri="{BB962C8B-B14F-4D97-AF65-F5344CB8AC3E}">
        <p14:creationId xmlns:p14="http://schemas.microsoft.com/office/powerpoint/2010/main" val="4253858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Create </a:t>
            </a:r>
            <a:r>
              <a:rPr lang="en-US" sz="1400" b="1" i="0" dirty="0" err="1">
                <a:solidFill>
                  <a:schemeClr val="bg1"/>
                </a:solidFill>
                <a:effectLst/>
                <a:latin typeface="-apple-system"/>
              </a:rPr>
              <a:t>AutoTag</a:t>
            </a:r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 Policy: Result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092FAE-E514-4669-95CF-0866594B9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95437"/>
            <a:ext cx="12192000" cy="4064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758C8E6-5129-4450-AA1E-3716C63648EC}"/>
              </a:ext>
            </a:extLst>
          </p:cNvPr>
          <p:cNvSpPr/>
          <p:nvPr/>
        </p:nvSpPr>
        <p:spPr>
          <a:xfrm>
            <a:off x="0" y="4367745"/>
            <a:ext cx="12192000" cy="3566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51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610BAA-EF35-41A3-8F84-F84134E42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0683"/>
            <a:ext cx="12192000" cy="55566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Create </a:t>
            </a:r>
            <a:r>
              <a:rPr lang="en-US" sz="1400" b="1" i="0" dirty="0" err="1">
                <a:solidFill>
                  <a:schemeClr val="bg1"/>
                </a:solidFill>
                <a:effectLst/>
                <a:latin typeface="-apple-system"/>
              </a:rPr>
              <a:t>AutoTag</a:t>
            </a:r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 Policy: Result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58C8E6-5129-4450-AA1E-3716C63648EC}"/>
              </a:ext>
            </a:extLst>
          </p:cNvPr>
          <p:cNvSpPr/>
          <p:nvPr/>
        </p:nvSpPr>
        <p:spPr>
          <a:xfrm>
            <a:off x="0" y="2596095"/>
            <a:ext cx="12192000" cy="4042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51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BB52298-5DC8-495B-A05C-C8E6A6AE32DD}"/>
              </a:ext>
            </a:extLst>
          </p:cNvPr>
          <p:cNvSpPr txBox="1"/>
          <p:nvPr/>
        </p:nvSpPr>
        <p:spPr>
          <a:xfrm>
            <a:off x="0" y="0"/>
            <a:ext cx="1219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Create </a:t>
            </a:r>
            <a:r>
              <a:rPr lang="en-US" sz="1400" b="1" i="0" dirty="0" err="1">
                <a:solidFill>
                  <a:schemeClr val="bg1"/>
                </a:solidFill>
                <a:effectLst/>
                <a:latin typeface="-apple-system"/>
              </a:rPr>
              <a:t>AutoTag</a:t>
            </a:r>
            <a:r>
              <a:rPr lang="en-US" sz="1400" b="1" i="0" dirty="0">
                <a:solidFill>
                  <a:schemeClr val="bg1"/>
                </a:solidFill>
                <a:effectLst/>
                <a:latin typeface="-apple-system"/>
              </a:rPr>
              <a:t> Policy: Result</a:t>
            </a:r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4B1659-49C6-4762-8780-C18DCDE0D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455" y="503938"/>
            <a:ext cx="9783540" cy="635406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CE6D009-1B17-4D02-B08A-98AC740FF371}"/>
              </a:ext>
            </a:extLst>
          </p:cNvPr>
          <p:cNvSpPr/>
          <p:nvPr/>
        </p:nvSpPr>
        <p:spPr>
          <a:xfrm>
            <a:off x="9448800" y="1095375"/>
            <a:ext cx="647700" cy="48577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39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144</Words>
  <Application>Microsoft Office PowerPoint</Application>
  <PresentationFormat>Widescreen</PresentationFormat>
  <Paragraphs>28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-apple-system</vt:lpstr>
      <vt:lpstr>Arial</vt:lpstr>
      <vt:lpstr>Calibri</vt:lpstr>
      <vt:lpstr>Calibri Light</vt:lpstr>
      <vt:lpstr>Office Theme</vt:lpstr>
      <vt:lpstr>Demo: Unified Data Catalog for Military Aircraft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Unified Data Catalog for Military Aircraft</dc:title>
  <dc:creator>CaddyM</dc:creator>
  <cp:lastModifiedBy>CaddyM</cp:lastModifiedBy>
  <cp:revision>73</cp:revision>
  <dcterms:created xsi:type="dcterms:W3CDTF">2021-09-21T01:42:58Z</dcterms:created>
  <dcterms:modified xsi:type="dcterms:W3CDTF">2021-09-21T19:52:38Z</dcterms:modified>
</cp:coreProperties>
</file>