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74" r:id="rId9"/>
    <p:sldId id="284" r:id="rId10"/>
    <p:sldId id="272" r:id="rId11"/>
    <p:sldId id="285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Lee, Joanna Wong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3: Extend Catalog to Data &amp; AI Workbench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1F36CB-1F3D-42FE-BBC8-AFBB2472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103011"/>
            <a:ext cx="11557289" cy="496139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5F32B76-93B2-46A2-8B2D-5A970ACAA047}"/>
              </a:ext>
            </a:extLst>
          </p:cNvPr>
          <p:cNvSpPr/>
          <p:nvPr/>
        </p:nvSpPr>
        <p:spPr>
          <a:xfrm>
            <a:off x="187036" y="358371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dataset to WKC Catalog1: Result from WKC-2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6434CC-2578-4598-90C2-1116150663A1}"/>
              </a:ext>
            </a:extLst>
          </p:cNvPr>
          <p:cNvSpPr/>
          <p:nvPr/>
        </p:nvSpPr>
        <p:spPr>
          <a:xfrm>
            <a:off x="7121236" y="343823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5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D9B9E-9D81-4691-A439-4DFD0DA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2" y="685800"/>
            <a:ext cx="9680484" cy="5964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18104-3F73-44BE-A24F-3C3FBCED050A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dataset to WKC Catalog1: Result from WKC-2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6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D0DBC0-7011-41BC-81C0-5F9FC99E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602"/>
            <a:ext cx="12192000" cy="5750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0F8E8-F429-49C6-A050-39C99471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53"/>
            <a:ext cx="12192000" cy="5745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654E1-685F-4F56-A039-66B83E45FA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3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AB7A5-72C9-4B7C-94AB-5BF0FE7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3" y="1035438"/>
            <a:ext cx="10691813" cy="51395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85BEC6-FD6F-4BA1-AFE2-89AB886B3934}"/>
              </a:ext>
            </a:extLst>
          </p:cNvPr>
          <p:cNvSpPr/>
          <p:nvPr/>
        </p:nvSpPr>
        <p:spPr>
          <a:xfrm rot="10800000">
            <a:off x="4075289" y="270510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Exported Data Asset to Watson Studio Project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3E03A-1168-4149-8F0E-5B6CCB6A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63227"/>
            <a:ext cx="11106150" cy="35315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455789" y="420052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941C0-CEC2-4CA5-AE4A-8212F356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127"/>
            <a:ext cx="12192000" cy="5459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C93BD-4A93-4A2A-A4E2-2C6BF587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88026"/>
            <a:ext cx="11410950" cy="50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7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01929-827C-4EDB-8BFA-D5B9A251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1" y="463618"/>
            <a:ext cx="11278787" cy="62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E28D2-5C16-49A8-8FAF-051239CD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59" y="571499"/>
            <a:ext cx="10844681" cy="60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0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Identify Dataset to be Exported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9A33F-E78F-46FF-B6E5-7583D7F8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217493"/>
            <a:ext cx="9744075" cy="32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B0CC-0FEA-41CD-A236-07E071C0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6" y="653261"/>
            <a:ext cx="11278787" cy="5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1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 dataset using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A0F85-276A-4714-9588-171C75E27677}"/>
              </a:ext>
            </a:extLst>
          </p:cNvPr>
          <p:cNvSpPr txBox="1"/>
          <p:nvPr/>
        </p:nvSpPr>
        <p:spPr>
          <a:xfrm>
            <a:off x="490538" y="85832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T101389-wkc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50CC6-CD8D-47B9-815E-72F4347B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1362075"/>
            <a:ext cx="6287952" cy="48867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A6D21-0AAD-4D56-8164-3838B647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535589"/>
            <a:ext cx="8039705" cy="5786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9F97D9-B54B-43B9-B83A-E8FA169B1F04}"/>
              </a:ext>
            </a:extLst>
          </p:cNvPr>
          <p:cNvSpPr/>
          <p:nvPr/>
        </p:nvSpPr>
        <p:spPr>
          <a:xfrm>
            <a:off x="1704974" y="242541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Console: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9EA80-A8AD-456E-957E-2778DF1C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316609"/>
            <a:ext cx="10353675" cy="383042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3D661B0-6413-4D7A-89B2-FDE5A7B652C1}"/>
              </a:ext>
            </a:extLst>
          </p:cNvPr>
          <p:cNvSpPr/>
          <p:nvPr/>
        </p:nvSpPr>
        <p:spPr>
          <a:xfrm>
            <a:off x="771525" y="30863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41E70CF-BCFC-4CB5-8CE4-763CE5F6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993"/>
            <a:ext cx="12192000" cy="5051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dataset to WKC Catalog1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0822E2-EB8A-4711-B315-46D0B79185E9}"/>
              </a:ext>
            </a:extLst>
          </p:cNvPr>
          <p:cNvSpPr/>
          <p:nvPr/>
        </p:nvSpPr>
        <p:spPr>
          <a:xfrm rot="10800000">
            <a:off x="6955183" y="339090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9294768" y="209307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1120F15-58B9-4161-9D3D-053D7729771F}"/>
              </a:ext>
            </a:extLst>
          </p:cNvPr>
          <p:cNvSpPr/>
          <p:nvPr/>
        </p:nvSpPr>
        <p:spPr>
          <a:xfrm rot="10800000">
            <a:off x="4059583" y="2964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35C1C3-E46A-4627-9F83-1C9460BB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671"/>
            <a:ext cx="12192000" cy="4956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153D5-16A4-4F52-8D5C-F1E2748C3C8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dataset to WKC Catalog1: Result from WKC-1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DFBDF-1549-4F95-A06B-2752FC6A8928}"/>
              </a:ext>
            </a:extLst>
          </p:cNvPr>
          <p:cNvSpPr/>
          <p:nvPr/>
        </p:nvSpPr>
        <p:spPr>
          <a:xfrm>
            <a:off x="142875" y="3962400"/>
            <a:ext cx="12049125" cy="942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6E15E-E3C8-4E3F-924B-9C935AFD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1003586"/>
            <a:ext cx="11209739" cy="517813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5F32B76-93B2-46A2-8B2D-5A970ACAA047}"/>
              </a:ext>
            </a:extLst>
          </p:cNvPr>
          <p:cNvSpPr/>
          <p:nvPr/>
        </p:nvSpPr>
        <p:spPr>
          <a:xfrm>
            <a:off x="160514" y="342900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dataset to WKC Catalog1: Result from WKC-2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902547-64C7-48B8-A2C9-44DC49350F50}"/>
              </a:ext>
            </a:extLst>
          </p:cNvPr>
          <p:cNvSpPr/>
          <p:nvPr/>
        </p:nvSpPr>
        <p:spPr>
          <a:xfrm>
            <a:off x="7197436" y="334500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C18104-3F73-44BE-A24F-3C3FBCED050A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dataset to WKC Catalog1: Result from WKC-2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DA03D-F4AD-44A1-AF2E-8CA5F508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69727"/>
            <a:ext cx="9563100" cy="59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204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100</cp:revision>
  <dcterms:created xsi:type="dcterms:W3CDTF">2021-09-21T01:42:58Z</dcterms:created>
  <dcterms:modified xsi:type="dcterms:W3CDTF">2021-09-21T18:06:56Z</dcterms:modified>
</cp:coreProperties>
</file>