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2" r:id="rId11"/>
    <p:sldId id="268" r:id="rId12"/>
    <p:sldId id="269" r:id="rId13"/>
    <p:sldId id="266" r:id="rId14"/>
    <p:sldId id="273" r:id="rId15"/>
    <p:sldId id="275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2: Index &amp; Tag Multi-dimensional Dataset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310C6-C6BF-4119-8A8F-6A93A96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47" y="804635"/>
            <a:ext cx="7312923" cy="5248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Data that are annotated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2869275" y="209809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15995-9B5B-433C-9B09-68B6AD0D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6" y="1017293"/>
            <a:ext cx="10771927" cy="4805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5431500" y="32745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53E12-F82A-484C-BE09-E83CD21A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263"/>
            <a:ext cx="12192000" cy="5133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4486623" y="1678997"/>
            <a:ext cx="790227" cy="3835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9CA7C-08E0-4A8D-952F-0FA21CA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3" y="1318447"/>
            <a:ext cx="11246294" cy="459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DD396-25A5-464D-8306-D688B31F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113"/>
            <a:ext cx="12192000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A62A1-C4FB-4C25-A71C-5499FCF7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1" y="835222"/>
            <a:ext cx="6841332" cy="5267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2989463" y="23473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E6E89-2012-4E7F-B896-9EFF6B4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390"/>
            <a:ext cx="12192000" cy="330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A105D-E895-4DE8-9934-D42000AF3A77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“u2-id”: result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2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ketball hoop with trees around it&#10;&#10;Description automatically generated with low confidence">
            <a:extLst>
              <a:ext uri="{FF2B5EF4-FFF2-40B4-BE49-F238E27FC236}">
                <a16:creationId xmlns:a16="http://schemas.microsoft.com/office/drawing/2014/main" id="{DCF4525E-613A-4BDD-B117-C4FB62F1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1055716"/>
            <a:ext cx="4879571" cy="4879571"/>
          </a:xfrm>
          <a:prstGeom prst="rect">
            <a:avLst/>
          </a:prstGeom>
        </p:spPr>
      </p:pic>
      <p:pic>
        <p:nvPicPr>
          <p:cNvPr id="7" name="Picture 6" descr="A picture containing tree, outdoor, sky, plant&#10;&#10;Description automatically generated">
            <a:extLst>
              <a:ext uri="{FF2B5EF4-FFF2-40B4-BE49-F238E27FC236}">
                <a16:creationId xmlns:a16="http://schemas.microsoft.com/office/drawing/2014/main" id="{61785460-B341-45C9-98A2-5E7013AE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0" y="1055716"/>
            <a:ext cx="4879570" cy="4879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406A2-EE28-49C7-947F-264CD943F9AF}"/>
              </a:ext>
            </a:extLst>
          </p:cNvPr>
          <p:cNvSpPr txBox="1"/>
          <p:nvPr/>
        </p:nvSpPr>
        <p:spPr>
          <a:xfrm>
            <a:off x="2358737" y="6195912"/>
            <a:ext cx="801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u2-id = T101389-10005:  filename = 00c54e200e0d868faac8c55bfca70dbe.jpg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C269-4224-41D7-B7B8-6724BDFF5380}"/>
              </a:ext>
            </a:extLst>
          </p:cNvPr>
          <p:cNvSpPr txBox="1"/>
          <p:nvPr/>
        </p:nvSpPr>
        <p:spPr>
          <a:xfrm>
            <a:off x="827116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647, 521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51F35-9A6A-4C73-AC9A-8AE1D31B7DEF}"/>
              </a:ext>
            </a:extLst>
          </p:cNvPr>
          <p:cNvSpPr txBox="1"/>
          <p:nvPr/>
        </p:nvSpPr>
        <p:spPr>
          <a:xfrm>
            <a:off x="1037861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973, 521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BE8F9-F511-48CD-8D7A-1A383EA33BD8}"/>
              </a:ext>
            </a:extLst>
          </p:cNvPr>
          <p:cNvSpPr txBox="1"/>
          <p:nvPr/>
        </p:nvSpPr>
        <p:spPr>
          <a:xfrm>
            <a:off x="10378615" y="2893294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973, 768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EA1C-4509-4505-A61E-F90D2ABDA140}"/>
              </a:ext>
            </a:extLst>
          </p:cNvPr>
          <p:cNvSpPr txBox="1"/>
          <p:nvPr/>
        </p:nvSpPr>
        <p:spPr>
          <a:xfrm>
            <a:off x="8283115" y="2893293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647, 768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3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Dataset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2034-D7E8-4578-9508-18BEC319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65" y="1250664"/>
            <a:ext cx="5232568" cy="18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00AC2-A8D2-4DC2-8F25-18FB64BC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867527"/>
            <a:ext cx="10848109" cy="46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12C74F-A5F9-4D8E-A393-4ED81A5B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6" y="945151"/>
            <a:ext cx="7048595" cy="525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9F97D9-B54B-43B9-B83A-E8FA169B1F04}"/>
              </a:ext>
            </a:extLst>
          </p:cNvPr>
          <p:cNvSpPr/>
          <p:nvPr/>
        </p:nvSpPr>
        <p:spPr>
          <a:xfrm>
            <a:off x="1837112" y="224443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Console: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11256-BC94-43A5-A100-70FFD2EB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610"/>
            <a:ext cx="12192000" cy="53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C254C-1D82-422B-8298-1700073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9" y="810966"/>
            <a:ext cx="1031701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Result-2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047A6-380C-4114-B49F-6B8938A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08" y="1447204"/>
            <a:ext cx="10880666" cy="30907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C9C6751-41FE-41BB-9CF2-8076A64BEFEE}"/>
              </a:ext>
            </a:extLst>
          </p:cNvPr>
          <p:cNvSpPr/>
          <p:nvPr/>
        </p:nvSpPr>
        <p:spPr>
          <a:xfrm>
            <a:off x="546561" y="313805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A24B5-0C88-49A3-A008-7BCDEEDA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8" y="1147156"/>
            <a:ext cx="11510643" cy="485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57391DF-8D22-4136-9D05-6BAC0E29D19C}"/>
              </a:ext>
            </a:extLst>
          </p:cNvPr>
          <p:cNvSpPr/>
          <p:nvPr/>
        </p:nvSpPr>
        <p:spPr>
          <a:xfrm>
            <a:off x="153641" y="28263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0822E2-EB8A-4711-B315-46D0B79185E9}"/>
              </a:ext>
            </a:extLst>
          </p:cNvPr>
          <p:cNvSpPr/>
          <p:nvPr/>
        </p:nvSpPr>
        <p:spPr>
          <a:xfrm rot="5400000">
            <a:off x="5983633" y="212805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10508530" y="212805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3374968" y="2743198"/>
            <a:ext cx="8154786" cy="68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193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69</cp:revision>
  <dcterms:created xsi:type="dcterms:W3CDTF">2021-09-21T01:42:58Z</dcterms:created>
  <dcterms:modified xsi:type="dcterms:W3CDTF">2021-09-21T06:42:40Z</dcterms:modified>
</cp:coreProperties>
</file>