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81" r:id="rId4"/>
    <p:sldId id="289" r:id="rId5"/>
    <p:sldId id="257" r:id="rId6"/>
    <p:sldId id="259" r:id="rId7"/>
    <p:sldId id="260" r:id="rId8"/>
    <p:sldId id="290" r:id="rId9"/>
    <p:sldId id="261" r:id="rId10"/>
    <p:sldId id="271" r:id="rId11"/>
    <p:sldId id="272" r:id="rId12"/>
    <p:sldId id="273" r:id="rId13"/>
    <p:sldId id="288" r:id="rId14"/>
    <p:sldId id="274" r:id="rId15"/>
    <p:sldId id="291" r:id="rId16"/>
    <p:sldId id="292" r:id="rId17"/>
    <p:sldId id="293" r:id="rId18"/>
    <p:sldId id="294" r:id="rId19"/>
    <p:sldId id="278" r:id="rId20"/>
    <p:sldId id="286" r:id="rId21"/>
    <p:sldId id="258" r:id="rId22"/>
    <p:sldId id="283" r:id="rId23"/>
    <p:sldId id="284" r:id="rId24"/>
    <p:sldId id="285" r:id="rId25"/>
    <p:sldId id="287" r:id="rId26"/>
    <p:sldId id="28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E1016404-10-autotag-policy-added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3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E1016404-20-autotag-policy-run-completed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163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E1016404-30-query-for-new-dataset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50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E1016404-40-new-dataset-w-calculated-tag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77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T101389-s1-customtagnewdataset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T101389-s1-exporttomanifest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T101389-s1-exporttomanifest2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T101389-s1-04-manifest-report-stored-in-discover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udc-for-image-analytic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Imaging Analytics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338" y="6055544"/>
            <a:ext cx="6439310" cy="36933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https://github.com/drfranknlee/udc-for-image-analytics/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846256" y="3273234"/>
            <a:ext cx="10355587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Create Tags from </a:t>
            </a:r>
            <a:r>
              <a:rPr lang="en-US" b="1" dirty="0" err="1"/>
              <a:t>AutoTag</a:t>
            </a:r>
            <a:r>
              <a:rPr lang="en-US" b="1" dirty="0"/>
              <a:t> Policy, Custom-Tagging and Filtering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4B166-A407-4785-941F-2820CDC0D5A0}"/>
              </a:ext>
            </a:extLst>
          </p:cNvPr>
          <p:cNvSpPr txBox="1"/>
          <p:nvPr/>
        </p:nvSpPr>
        <p:spPr>
          <a:xfrm>
            <a:off x="3480619" y="5686212"/>
            <a:ext cx="523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Frank Lee, Joanna Wong, Joe Dain, Reginald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Added to Spectrum Discover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Newly Created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Executed Automatically for First 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Metadata Tag “u2-source” Populated with Values Extracted by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4. Custom-tag the New Dataset</a:t>
            </a:r>
          </a:p>
        </p:txBody>
      </p:sp>
    </p:spTree>
    <p:extLst>
      <p:ext uri="{BB962C8B-B14F-4D97-AF65-F5344CB8AC3E}">
        <p14:creationId xmlns:p14="http://schemas.microsoft.com/office/powerpoint/2010/main" val="335806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5C512D-381F-49AC-8533-4B3AE4FE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19"/>
            <a:ext cx="12192000" cy="653636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11021216" y="74506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AD9D5-8A56-4838-A1D3-FA6D3EE6C7CC}"/>
              </a:ext>
            </a:extLst>
          </p:cNvPr>
          <p:cNvSpPr/>
          <p:nvPr/>
        </p:nvSpPr>
        <p:spPr>
          <a:xfrm>
            <a:off x="10820249" y="1077578"/>
            <a:ext cx="929299" cy="4457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41E5E1-9457-4AAA-B7B0-8B63212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68"/>
            <a:ext cx="12192000" cy="651806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1F34A1-FB7F-4B6D-8718-4C3C35609CC4}"/>
              </a:ext>
            </a:extLst>
          </p:cNvPr>
          <p:cNvSpPr/>
          <p:nvPr/>
        </p:nvSpPr>
        <p:spPr>
          <a:xfrm rot="5400000">
            <a:off x="9035100" y="23119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5F2F9-3A9F-4AD3-BFA9-D30C4EFA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85"/>
            <a:ext cx="12192000" cy="62118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ED1752-47EE-4DE0-8BBB-B603685938B8}"/>
              </a:ext>
            </a:extLst>
          </p:cNvPr>
          <p:cNvSpPr/>
          <p:nvPr/>
        </p:nvSpPr>
        <p:spPr>
          <a:xfrm rot="5400000">
            <a:off x="3548700" y="168637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25040-87A1-4B40-84CA-A41A59D3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62"/>
            <a:ext cx="12192000" cy="6558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FF451-1091-4CA3-9C04-0923BA940C81}"/>
              </a:ext>
            </a:extLst>
          </p:cNvPr>
          <p:cNvSpPr/>
          <p:nvPr/>
        </p:nvSpPr>
        <p:spPr>
          <a:xfrm>
            <a:off x="0" y="2055320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Manifest Can be </a:t>
            </a:r>
            <a:r>
              <a:rPr lang="en-US" sz="1400" b="1">
                <a:solidFill>
                  <a:schemeClr val="bg1"/>
                </a:solidFill>
                <a:latin typeface="-apple-system"/>
              </a:rPr>
              <a:t>Downloaded Locally as CSV File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1. Set up Spectrum Discover to Manage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02895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5. Create New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ags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B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ased on Filters</a:t>
            </a:r>
          </a:p>
        </p:txBody>
      </p:sp>
    </p:spTree>
    <p:extLst>
      <p:ext uri="{BB962C8B-B14F-4D97-AF65-F5344CB8AC3E}">
        <p14:creationId xmlns:p14="http://schemas.microsoft.com/office/powerpoint/2010/main" val="65583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11250-5C01-4D04-965B-A597E1D6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700"/>
            <a:ext cx="12192000" cy="4926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9D549-EB08-4E62-8864-9A04F0164CD7}"/>
              </a:ext>
            </a:extLst>
          </p:cNvPr>
          <p:cNvSpPr/>
          <p:nvPr/>
        </p:nvSpPr>
        <p:spPr>
          <a:xfrm>
            <a:off x="0" y="3696929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67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40008-2A38-4AA1-B56E-7C7EA658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46"/>
            <a:ext cx="12192000" cy="66865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48576B-7E1B-48C0-8D72-15C0CC801FA0}"/>
              </a:ext>
            </a:extLst>
          </p:cNvPr>
          <p:cNvSpPr/>
          <p:nvPr/>
        </p:nvSpPr>
        <p:spPr>
          <a:xfrm>
            <a:off x="0" y="1936955"/>
            <a:ext cx="12191999" cy="412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45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82EDF-61ED-4C0E-BC4E-23459DAA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28"/>
            <a:ext cx="12192000" cy="6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69DCF7-DBFF-4ACC-8218-EEAD88E5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52"/>
            <a:ext cx="12192000" cy="6682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EF79A-8651-4347-91EB-9C5150587C19}"/>
              </a:ext>
            </a:extLst>
          </p:cNvPr>
          <p:cNvSpPr/>
          <p:nvPr/>
        </p:nvSpPr>
        <p:spPr>
          <a:xfrm>
            <a:off x="10264877" y="973394"/>
            <a:ext cx="1632155" cy="467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8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6. View Images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irectly with Calculated URL</a:t>
            </a:r>
          </a:p>
        </p:txBody>
      </p:sp>
    </p:spTree>
    <p:extLst>
      <p:ext uri="{BB962C8B-B14F-4D97-AF65-F5344CB8AC3E}">
        <p14:creationId xmlns:p14="http://schemas.microsoft.com/office/powerpoint/2010/main" val="144623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FE39-12FF-4960-90BA-DDC5AFD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14"/>
            <a:ext cx="12180751" cy="6249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498945" y="85609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529554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8070063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6E2C6-47F4-4613-822F-3EAD48B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7" y="470079"/>
            <a:ext cx="10336067" cy="61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2. Upload Dataset to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865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0" y="870238"/>
            <a:ext cx="4881947" cy="3045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SQL Query from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10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Query Results Displayed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3. Set up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Policy in Spectrum Discover</a:t>
            </a:r>
          </a:p>
        </p:txBody>
      </p:sp>
    </p:spTree>
    <p:extLst>
      <p:ext uri="{BB962C8B-B14F-4D97-AF65-F5344CB8AC3E}">
        <p14:creationId xmlns:p14="http://schemas.microsoft.com/office/powerpoint/2010/main" val="7405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179</Words>
  <Application>Microsoft Office PowerPoint</Application>
  <PresentationFormat>Widescreen</PresentationFormat>
  <Paragraphs>41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Theme</vt:lpstr>
      <vt:lpstr>Unified Data Catalog for Imaging Analytics</vt:lpstr>
      <vt:lpstr>1. Set up Spectrum Discover to Manage Data Sources</vt:lpstr>
      <vt:lpstr>PowerPoint Presentation</vt:lpstr>
      <vt:lpstr>2. Upload Dataset to Object Storage</vt:lpstr>
      <vt:lpstr>PowerPoint Presentation</vt:lpstr>
      <vt:lpstr>PowerPoint Presentation</vt:lpstr>
      <vt:lpstr>PowerPoint Presentation</vt:lpstr>
      <vt:lpstr>3. Set up AutoTag Policy in Spectrum Discover</vt:lpstr>
      <vt:lpstr>PowerPoint Presentation</vt:lpstr>
      <vt:lpstr>PowerPoint Presentation</vt:lpstr>
      <vt:lpstr>PowerPoint Presentation</vt:lpstr>
      <vt:lpstr>PowerPoint Presentation</vt:lpstr>
      <vt:lpstr>4. Custom-tag the New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Create New Tags Based on Filters</vt:lpstr>
      <vt:lpstr>PowerPoint Presentation</vt:lpstr>
      <vt:lpstr>PowerPoint Presentation</vt:lpstr>
      <vt:lpstr>PowerPoint Presentation</vt:lpstr>
      <vt:lpstr>PowerPoint Presentation</vt:lpstr>
      <vt:lpstr>6. View Images Directly with Calculated URL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100</cp:revision>
  <dcterms:created xsi:type="dcterms:W3CDTF">2021-09-21T01:42:58Z</dcterms:created>
  <dcterms:modified xsi:type="dcterms:W3CDTF">2021-09-29T03:44:49Z</dcterms:modified>
</cp:coreProperties>
</file>