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71" r:id="rId7"/>
    <p:sldId id="272" r:id="rId8"/>
    <p:sldId id="273" r:id="rId9"/>
    <p:sldId id="274" r:id="rId10"/>
    <p:sldId id="268" r:id="rId11"/>
    <p:sldId id="269" r:id="rId12"/>
    <p:sldId id="266" r:id="rId13"/>
    <p:sldId id="270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8D823-5070-4303-893E-3EE68598E0B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0167-558C-4D4E-A218-0F44CB45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Military Aircraft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933979" y="3299394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1: Initialize Catalog with Metadata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9EBD7A-8DF6-43F9-9EE5-388BB053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361"/>
            <a:ext cx="12192000" cy="539727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 rot="10800000">
            <a:off x="7003125" y="219334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06B75-5BA0-4E83-91FD-AED855EEC0FB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B99636-5E8B-4774-92DB-38DB10FE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028"/>
            <a:ext cx="12192000" cy="51839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9646D7-2083-491E-8ADB-6E4820DC7751}"/>
              </a:ext>
            </a:extLst>
          </p:cNvPr>
          <p:cNvSpPr/>
          <p:nvPr/>
        </p:nvSpPr>
        <p:spPr>
          <a:xfrm>
            <a:off x="9563447" y="1793297"/>
            <a:ext cx="942627" cy="3750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AB6DB-CD34-41F4-A18D-B6D8F4D12C6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 with T101389-s1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D550A-F957-4518-BFDE-5B8DAD68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754"/>
            <a:ext cx="12192000" cy="5324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 rot="10800000">
            <a:off x="5313563" y="42904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24B4B53-8681-4F6D-8AF1-3F649686EDF5}"/>
              </a:ext>
            </a:extLst>
          </p:cNvPr>
          <p:cNvSpPr/>
          <p:nvPr/>
        </p:nvSpPr>
        <p:spPr>
          <a:xfrm rot="10800000">
            <a:off x="1008263" y="490506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8608AE-6DEE-4104-984B-CF1FD8B6CF83}"/>
              </a:ext>
            </a:extLst>
          </p:cNvPr>
          <p:cNvSpPr/>
          <p:nvPr/>
        </p:nvSpPr>
        <p:spPr>
          <a:xfrm rot="10800000">
            <a:off x="9352163" y="42904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35F42-DD92-429B-85A6-8274510F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534"/>
            <a:ext cx="12192000" cy="4180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New Dataset (T101389-s1) Can be Found using a Single-query Search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CBD2C9-CB16-47D3-A408-699606D97716}"/>
              </a:ext>
            </a:extLst>
          </p:cNvPr>
          <p:cNvSpPr/>
          <p:nvPr/>
        </p:nvSpPr>
        <p:spPr>
          <a:xfrm>
            <a:off x="2920189" y="46870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C2171D-13DC-424C-B785-42F6A39C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726"/>
            <a:ext cx="12192000" cy="5240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Export the New Dataset into a Manifest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3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Export the New Dataset into a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52EC5-1D41-4190-B3A5-28F973A9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928"/>
            <a:ext cx="12192000" cy="56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Export the New Dataset into a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B1E08-0B40-4184-B46A-93B5234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822617"/>
            <a:ext cx="11534775" cy="521276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2D6D57E-BB3B-4D15-A535-E9356AB43541}"/>
              </a:ext>
            </a:extLst>
          </p:cNvPr>
          <p:cNvSpPr/>
          <p:nvPr/>
        </p:nvSpPr>
        <p:spPr>
          <a:xfrm>
            <a:off x="228601" y="250577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2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Export the New Dataset into a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F9890-BA63-40D1-8CDF-4578CFE8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16926"/>
            <a:ext cx="10668000" cy="4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Original Data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14260-D72D-4863-ADC6-87D40891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37" y="870238"/>
            <a:ext cx="4962923" cy="30458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DA058-F5EC-421B-A17F-8D293E5A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8" y="881719"/>
            <a:ext cx="4881947" cy="29848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using Query Builder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6BA0E-0E4A-43D1-8E2D-639CED4B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670586"/>
            <a:ext cx="8817128" cy="58116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759C473-4FA3-4DA4-9C75-9CFFD560F9FF}"/>
              </a:ext>
            </a:extLst>
          </p:cNvPr>
          <p:cNvSpPr/>
          <p:nvPr/>
        </p:nvSpPr>
        <p:spPr>
          <a:xfrm>
            <a:off x="1546073" y="211032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6CAFB-DABA-42F6-AA54-ABD6CC65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585"/>
            <a:ext cx="12192000" cy="6092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2E453-BF62-4017-9E4A-F916AA60520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using Query Builder: Results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2B959-1902-4143-9278-C1B2FA36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80" y="3984231"/>
            <a:ext cx="7563570" cy="2309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3C8E2-4250-4855-9E47-BFA2178A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55" y="386813"/>
            <a:ext cx="5386915" cy="3226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55ED51-B95F-4D33-836C-5DC2ED5821DD}"/>
              </a:ext>
            </a:extLst>
          </p:cNvPr>
          <p:cNvSpPr txBox="1"/>
          <p:nvPr/>
        </p:nvSpPr>
        <p:spPr>
          <a:xfrm>
            <a:off x="557213" y="159200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the </a:t>
            </a:r>
            <a:r>
              <a:rPr lang="en-US" dirty="0" err="1"/>
              <a:t>autotag</a:t>
            </a:r>
            <a:r>
              <a:rPr lang="en-US" dirty="0"/>
              <a:t> policy in 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1FA28-C7CE-415D-8AB6-29CA75D96EAE}"/>
              </a:ext>
            </a:extLst>
          </p:cNvPr>
          <p:cNvSpPr txBox="1"/>
          <p:nvPr/>
        </p:nvSpPr>
        <p:spPr>
          <a:xfrm>
            <a:off x="585068" y="4711998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Execute the policy on server</a:t>
            </a:r>
          </a:p>
        </p:txBody>
      </p:sp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92FAE-E514-4669-95CF-0866594B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437"/>
            <a:ext cx="12192000" cy="406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4367745"/>
            <a:ext cx="12192000" cy="3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10BAA-EF35-41A3-8F84-F84134E4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683"/>
            <a:ext cx="12192000" cy="5556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2596095"/>
            <a:ext cx="12192000" cy="40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B1659-49C6-4762-8780-C18DCDE0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5" y="503938"/>
            <a:ext cx="9783540" cy="635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E6D009-1B17-4D02-B08A-98AC740FF371}"/>
              </a:ext>
            </a:extLst>
          </p:cNvPr>
          <p:cNvSpPr/>
          <p:nvPr/>
        </p:nvSpPr>
        <p:spPr>
          <a:xfrm>
            <a:off x="9448800" y="1095375"/>
            <a:ext cx="647700" cy="4857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ED1B3-18A3-4E78-B36D-A8F37634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504"/>
            <a:ext cx="12192000" cy="4954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6A6F7E-778E-4838-8AE8-A969B2BA2E81}"/>
              </a:ext>
            </a:extLst>
          </p:cNvPr>
          <p:cNvSpPr/>
          <p:nvPr/>
        </p:nvSpPr>
        <p:spPr>
          <a:xfrm>
            <a:off x="3162300" y="1533526"/>
            <a:ext cx="409575" cy="3848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9766148" y="74506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138</Words>
  <Application>Microsoft Office PowerPoint</Application>
  <PresentationFormat>Widescreen</PresentationFormat>
  <Paragraphs>27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Demo: Unified Data Catalog for Military Aircraft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75</cp:revision>
  <dcterms:created xsi:type="dcterms:W3CDTF">2021-09-21T01:42:58Z</dcterms:created>
  <dcterms:modified xsi:type="dcterms:W3CDTF">2021-09-21T20:10:11Z</dcterms:modified>
</cp:coreProperties>
</file>