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2" r:id="rId3"/>
    <p:sldId id="281" r:id="rId4"/>
    <p:sldId id="289" r:id="rId5"/>
    <p:sldId id="257" r:id="rId6"/>
    <p:sldId id="259" r:id="rId7"/>
    <p:sldId id="260" r:id="rId8"/>
    <p:sldId id="290" r:id="rId9"/>
    <p:sldId id="261" r:id="rId10"/>
    <p:sldId id="271" r:id="rId11"/>
    <p:sldId id="272" r:id="rId12"/>
    <p:sldId id="288" r:id="rId13"/>
    <p:sldId id="273" r:id="rId14"/>
    <p:sldId id="274" r:id="rId15"/>
    <p:sldId id="268" r:id="rId16"/>
    <p:sldId id="269" r:id="rId17"/>
    <p:sldId id="266" r:id="rId18"/>
    <p:sldId id="270" r:id="rId19"/>
    <p:sldId id="275" r:id="rId20"/>
    <p:sldId id="276" r:id="rId21"/>
    <p:sldId id="277" r:id="rId22"/>
    <p:sldId id="278" r:id="rId23"/>
    <p:sldId id="286" r:id="rId24"/>
    <p:sldId id="258" r:id="rId25"/>
    <p:sldId id="283" r:id="rId26"/>
    <p:sldId id="284" r:id="rId27"/>
    <p:sldId id="285" r:id="rId28"/>
    <p:sldId id="287" r:id="rId29"/>
    <p:sldId id="280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4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8D823-5070-4303-893E-3EE68598E0B1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0167-558C-4D4E-A218-0F44CB45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1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E1016404-10-autotag-policy-added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336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E1016404-20-autotag-policy-run-completed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3163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E1016404-30-query-for-new-dataset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2503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E1016404-40-new-dataset-w-calculated-tag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7639F4-367D-4C6D-AF3D-3EF385521B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77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udc-for-image-analytic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Unified Data Catalog for Imaging Analytics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8338" y="6055544"/>
            <a:ext cx="6439310" cy="369332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https://github.com/drfranknlee/udc-for-image-analytics/</a:t>
            </a:r>
            <a:endParaRPr lang="en-US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846256" y="3273234"/>
            <a:ext cx="10355587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1: Create Tags from </a:t>
            </a:r>
            <a:r>
              <a:rPr lang="en-US" b="1" dirty="0" err="1"/>
              <a:t>AutoTag</a:t>
            </a:r>
            <a:r>
              <a:rPr lang="en-US" b="1" dirty="0"/>
              <a:t> Policy, Custom-Tagging and Filtering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4B166-A407-4785-941F-2820CDC0D5A0}"/>
              </a:ext>
            </a:extLst>
          </p:cNvPr>
          <p:cNvSpPr txBox="1"/>
          <p:nvPr/>
        </p:nvSpPr>
        <p:spPr>
          <a:xfrm>
            <a:off x="3480619" y="5686212"/>
            <a:ext cx="523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Frank Lee, Joanna Wong, Joe Dain, Reginald D’Souza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Added to Spectrum Discover Console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92FAE-E514-4669-95CF-0866594B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437"/>
            <a:ext cx="12192000" cy="406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4367745"/>
            <a:ext cx="12192000" cy="3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1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10BAA-EF35-41A3-8F84-F84134E4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683"/>
            <a:ext cx="12192000" cy="5556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Newly Created </a:t>
            </a:r>
            <a:r>
              <a:rPr lang="en-US" sz="1400" b="1" dirty="0" err="1">
                <a:solidFill>
                  <a:schemeClr val="bg1"/>
                </a:solidFill>
                <a:latin typeface="-apple-system"/>
              </a:rPr>
              <a:t>AutoTag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 Policy Executed Automatically for First Time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2596095"/>
            <a:ext cx="12192000" cy="40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4. Custom-tag the New Dataset</a:t>
            </a:r>
          </a:p>
        </p:txBody>
      </p:sp>
    </p:spTree>
    <p:extLst>
      <p:ext uri="{BB962C8B-B14F-4D97-AF65-F5344CB8AC3E}">
        <p14:creationId xmlns:p14="http://schemas.microsoft.com/office/powerpoint/2010/main" val="3358068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Metadata Tag “u2-source” Populated with Values Extracted by </a:t>
            </a:r>
            <a:r>
              <a:rPr lang="en-US" sz="1400" b="1" dirty="0" err="1">
                <a:solidFill>
                  <a:schemeClr val="bg1"/>
                </a:solidFill>
                <a:latin typeface="-apple-system"/>
              </a:rPr>
              <a:t>AutoTag</a:t>
            </a:r>
            <a:r>
              <a:rPr lang="en-US" sz="1400" b="1" dirty="0">
                <a:solidFill>
                  <a:schemeClr val="bg1"/>
                </a:solidFill>
                <a:latin typeface="-apple-system"/>
              </a:rPr>
              <a:t> Policy Run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B1659-49C6-4762-8780-C18DCDE0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5" y="503938"/>
            <a:ext cx="9783540" cy="635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E6D009-1B17-4D02-B08A-98AC740FF371}"/>
              </a:ext>
            </a:extLst>
          </p:cNvPr>
          <p:cNvSpPr/>
          <p:nvPr/>
        </p:nvSpPr>
        <p:spPr>
          <a:xfrm>
            <a:off x="9448800" y="1095375"/>
            <a:ext cx="647700" cy="4857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ED1B3-18A3-4E78-B36D-A8F37634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504"/>
            <a:ext cx="12192000" cy="4954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6A6F7E-778E-4838-8AE8-A969B2BA2E81}"/>
              </a:ext>
            </a:extLst>
          </p:cNvPr>
          <p:cNvSpPr/>
          <p:nvPr/>
        </p:nvSpPr>
        <p:spPr>
          <a:xfrm>
            <a:off x="3162300" y="1533526"/>
            <a:ext cx="409575" cy="3848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9766148" y="74506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9EBD7A-8DF6-43F9-9EE5-388BB053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361"/>
            <a:ext cx="12192000" cy="539727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 rot="10800000">
            <a:off x="7003125" y="219334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06B75-5BA0-4E83-91FD-AED855EEC0FB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B99636-5E8B-4774-92DB-38DB10FE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028"/>
            <a:ext cx="12192000" cy="51839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9646D7-2083-491E-8ADB-6E4820DC7751}"/>
              </a:ext>
            </a:extLst>
          </p:cNvPr>
          <p:cNvSpPr/>
          <p:nvPr/>
        </p:nvSpPr>
        <p:spPr>
          <a:xfrm>
            <a:off x="9563447" y="1793297"/>
            <a:ext cx="942627" cy="3750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AB6DB-CD34-41F4-A18D-B6D8F4D12C6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 with T101389-s1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D550A-F957-4518-BFDE-5B8DAD68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754"/>
            <a:ext cx="12192000" cy="5324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Browse for New Dataset (udc-dem2 = T101389-s1)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 rot="10800000">
            <a:off x="5313563" y="42904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24B4B53-8681-4F6D-8AF1-3F649686EDF5}"/>
              </a:ext>
            </a:extLst>
          </p:cNvPr>
          <p:cNvSpPr/>
          <p:nvPr/>
        </p:nvSpPr>
        <p:spPr>
          <a:xfrm rot="10800000">
            <a:off x="1008263" y="490506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8608AE-6DEE-4104-984B-CF1FD8B6CF83}"/>
              </a:ext>
            </a:extLst>
          </p:cNvPr>
          <p:cNvSpPr/>
          <p:nvPr/>
        </p:nvSpPr>
        <p:spPr>
          <a:xfrm rot="10800000">
            <a:off x="9352163" y="42904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35F42-DD92-429B-85A6-8274510F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534"/>
            <a:ext cx="12192000" cy="4180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New Dataset (T101389-s1) Can be Found using a Single-query Search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CBD2C9-CB16-47D3-A408-699606D97716}"/>
              </a:ext>
            </a:extLst>
          </p:cNvPr>
          <p:cNvSpPr/>
          <p:nvPr/>
        </p:nvSpPr>
        <p:spPr>
          <a:xfrm>
            <a:off x="2920189" y="46870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9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Generate a Report of the New Dataset as a CSV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5C729-9815-45D4-847A-135F2DCED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750"/>
            <a:ext cx="12192000" cy="548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3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1. Set up Spectrum Discover to Manage Data Sources</a:t>
            </a:r>
          </a:p>
        </p:txBody>
      </p:sp>
    </p:spTree>
    <p:extLst>
      <p:ext uri="{BB962C8B-B14F-4D97-AF65-F5344CB8AC3E}">
        <p14:creationId xmlns:p14="http://schemas.microsoft.com/office/powerpoint/2010/main" val="2028958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Export the New Dataset into a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52EC5-1D41-4190-B3A5-28F973A9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928"/>
            <a:ext cx="12192000" cy="56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The Manifest is Stored in Console as Report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B1E08-0B40-4184-B46A-93B5234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822617"/>
            <a:ext cx="11534775" cy="521276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2D6D57E-BB3B-4D15-A535-E9356AB43541}"/>
              </a:ext>
            </a:extLst>
          </p:cNvPr>
          <p:cNvSpPr/>
          <p:nvPr/>
        </p:nvSpPr>
        <p:spPr>
          <a:xfrm>
            <a:off x="228601" y="250577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2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Manifest Can be </a:t>
            </a:r>
            <a:r>
              <a:rPr lang="en-US" sz="1400" b="1">
                <a:solidFill>
                  <a:schemeClr val="bg1"/>
                </a:solidFill>
                <a:latin typeface="-apple-system"/>
              </a:rPr>
              <a:t>Downloaded Locally as CSV File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F9890-BA63-40D1-8CDF-4578CFE8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16926"/>
            <a:ext cx="10668000" cy="4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7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75C9AB-21BE-4D22-A08C-CA8B69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5. Create New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T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ags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B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ased on Filters</a:t>
            </a:r>
          </a:p>
        </p:txBody>
      </p:sp>
    </p:spTree>
    <p:extLst>
      <p:ext uri="{BB962C8B-B14F-4D97-AF65-F5344CB8AC3E}">
        <p14:creationId xmlns:p14="http://schemas.microsoft.com/office/powerpoint/2010/main" val="655830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11250-5C01-4D04-965B-A597E1D62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5700"/>
            <a:ext cx="12192000" cy="49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72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E40008-2A38-4AA1-B56E-7C7EA6587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46"/>
            <a:ext cx="12192000" cy="66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50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382EDF-61ED-4C0E-BC4E-23459DAA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728"/>
            <a:ext cx="12192000" cy="673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1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69DCF7-DBFF-4ACC-8218-EEAD88E5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752"/>
            <a:ext cx="12192000" cy="668249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FEF79A-8651-4347-91EB-9C5150587C19}"/>
              </a:ext>
            </a:extLst>
          </p:cNvPr>
          <p:cNvSpPr/>
          <p:nvPr/>
        </p:nvSpPr>
        <p:spPr>
          <a:xfrm>
            <a:off x="10264877" y="973394"/>
            <a:ext cx="1632155" cy="4670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81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375C9AB-21BE-4D22-A08C-CA8B69123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6. View Images </a:t>
            </a:r>
            <a:r>
              <a:rPr lang="en-US" sz="2800" b="1" dirty="0">
                <a:solidFill>
                  <a:srgbClr val="24292F"/>
                </a:solidFill>
                <a:latin typeface="-apple-system"/>
              </a:rPr>
              <a:t>D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irectly with Calculated URL</a:t>
            </a:r>
          </a:p>
        </p:txBody>
      </p:sp>
    </p:spTree>
    <p:extLst>
      <p:ext uri="{BB962C8B-B14F-4D97-AF65-F5344CB8AC3E}">
        <p14:creationId xmlns:p14="http://schemas.microsoft.com/office/powerpoint/2010/main" val="1446235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47FE39-12FF-4960-90BA-DDC5AFD0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014"/>
            <a:ext cx="12180751" cy="624997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F80888B7-C438-4B1D-8680-3B990D7E4610}"/>
              </a:ext>
            </a:extLst>
          </p:cNvPr>
          <p:cNvSpPr/>
          <p:nvPr/>
        </p:nvSpPr>
        <p:spPr>
          <a:xfrm rot="5400000">
            <a:off x="4498945" y="85609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0DDD24-611C-465E-8588-3840B9C94A63}"/>
              </a:ext>
            </a:extLst>
          </p:cNvPr>
          <p:cNvSpPr/>
          <p:nvPr/>
        </p:nvSpPr>
        <p:spPr>
          <a:xfrm rot="5400000">
            <a:off x="3529554" y="8411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E9F489C-A712-48D4-A752-816DC2F361D2}"/>
              </a:ext>
            </a:extLst>
          </p:cNvPr>
          <p:cNvSpPr/>
          <p:nvPr/>
        </p:nvSpPr>
        <p:spPr>
          <a:xfrm rot="5400000">
            <a:off x="8070063" y="84113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3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B0A57D-DF37-48C8-8511-A1E59F6E6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05843"/>
            <a:ext cx="12217021" cy="56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59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6E2C6-47F4-4613-822F-3EAD48B51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7" y="470079"/>
            <a:ext cx="10336067" cy="6106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BAA4DB-2BFB-4798-9BDE-2DA091D968D4}"/>
              </a:ext>
            </a:extLst>
          </p:cNvPr>
          <p:cNvSpPr/>
          <p:nvPr/>
        </p:nvSpPr>
        <p:spPr>
          <a:xfrm>
            <a:off x="9417377" y="377073"/>
            <a:ext cx="1621411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C87F5-0CD7-4E48-993C-DE9E6035544D}"/>
              </a:ext>
            </a:extLst>
          </p:cNvPr>
          <p:cNvSpPr/>
          <p:nvPr/>
        </p:nvSpPr>
        <p:spPr>
          <a:xfrm>
            <a:off x="1809946" y="383358"/>
            <a:ext cx="964677" cy="38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2. Upload Dataset to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86524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Original Data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14260-D72D-4863-ADC6-87D408916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537" y="870238"/>
            <a:ext cx="4962923" cy="30458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3DA058-F5EC-421B-A17F-8D293E5AF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00" y="870238"/>
            <a:ext cx="4881947" cy="30458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using SQL Query from Query Builder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6BA0E-0E4A-43D1-8E2D-639CED4B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670586"/>
            <a:ext cx="8817128" cy="58116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759C473-4FA3-4DA4-9C75-9CFFD560F9FF}"/>
              </a:ext>
            </a:extLst>
          </p:cNvPr>
          <p:cNvSpPr/>
          <p:nvPr/>
        </p:nvSpPr>
        <p:spPr>
          <a:xfrm>
            <a:off x="1546073" y="211032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6CAFB-DABA-42F6-AA54-ABD6CC65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8110"/>
            <a:ext cx="12192000" cy="6092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2E453-BF62-4017-9E4A-F916AA60520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Query Results Displayed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8F50-F463-4161-8FE4-2C8AD24AF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3" y="3039845"/>
            <a:ext cx="10515600" cy="778310"/>
          </a:xfrm>
        </p:spPr>
        <p:txBody>
          <a:bodyPr>
            <a:normAutofit/>
          </a:bodyPr>
          <a:lstStyle/>
          <a:p>
            <a:pPr algn="l"/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3. Set up </a:t>
            </a:r>
            <a:r>
              <a:rPr lang="en-US" sz="2800" b="1" i="0" dirty="0" err="1">
                <a:solidFill>
                  <a:srgbClr val="24292F"/>
                </a:solidFill>
                <a:effectLst/>
                <a:latin typeface="-apple-system"/>
              </a:rPr>
              <a:t>AutoTag</a:t>
            </a:r>
            <a:r>
              <a:rPr lang="en-US" sz="2800" b="1" i="0" dirty="0">
                <a:solidFill>
                  <a:srgbClr val="24292F"/>
                </a:solidFill>
                <a:effectLst/>
                <a:latin typeface="-apple-system"/>
              </a:rPr>
              <a:t> Policy in Spectrum Discover</a:t>
            </a:r>
          </a:p>
        </p:txBody>
      </p:sp>
    </p:spTree>
    <p:extLst>
      <p:ext uri="{BB962C8B-B14F-4D97-AF65-F5344CB8AC3E}">
        <p14:creationId xmlns:p14="http://schemas.microsoft.com/office/powerpoint/2010/main" val="74051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2B959-1902-4143-9278-C1B2FA36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80" y="3984231"/>
            <a:ext cx="7563570" cy="2309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3C8E2-4250-4855-9E47-BFA2178A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55" y="386813"/>
            <a:ext cx="5386915" cy="3226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55ED51-B95F-4D33-836C-5DC2ED5821DD}"/>
              </a:ext>
            </a:extLst>
          </p:cNvPr>
          <p:cNvSpPr txBox="1"/>
          <p:nvPr/>
        </p:nvSpPr>
        <p:spPr>
          <a:xfrm>
            <a:off x="557213" y="159200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the </a:t>
            </a:r>
            <a:r>
              <a:rPr lang="en-US" dirty="0" err="1"/>
              <a:t>autotag</a:t>
            </a:r>
            <a:r>
              <a:rPr lang="en-US" dirty="0"/>
              <a:t> policy in 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1FA28-C7CE-415D-8AB6-29CA75D96EAE}"/>
              </a:ext>
            </a:extLst>
          </p:cNvPr>
          <p:cNvSpPr txBox="1"/>
          <p:nvPr/>
        </p:nvSpPr>
        <p:spPr>
          <a:xfrm>
            <a:off x="585068" y="4711998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Execute the policy on server</a:t>
            </a:r>
          </a:p>
        </p:txBody>
      </p:sp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229</Words>
  <Application>Microsoft Office PowerPoint</Application>
  <PresentationFormat>Widescreen</PresentationFormat>
  <Paragraphs>41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Office Theme</vt:lpstr>
      <vt:lpstr>Unified Data Catalog for Imaging Analytics</vt:lpstr>
      <vt:lpstr>1. Set up Spectrum Discover to Manage Data Sources</vt:lpstr>
      <vt:lpstr>PowerPoint Presentation</vt:lpstr>
      <vt:lpstr>2. Upload Dataset to Object Storage</vt:lpstr>
      <vt:lpstr>PowerPoint Presentation</vt:lpstr>
      <vt:lpstr>PowerPoint Presentation</vt:lpstr>
      <vt:lpstr>PowerPoint Presentation</vt:lpstr>
      <vt:lpstr>3. Set up AutoTag Policy in Spectrum Discover</vt:lpstr>
      <vt:lpstr>PowerPoint Presentation</vt:lpstr>
      <vt:lpstr>PowerPoint Presentation</vt:lpstr>
      <vt:lpstr>PowerPoint Presentation</vt:lpstr>
      <vt:lpstr>4. Custom-tag the New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 Create New Tags Based on Filters</vt:lpstr>
      <vt:lpstr>PowerPoint Presentation</vt:lpstr>
      <vt:lpstr>PowerPoint Presentation</vt:lpstr>
      <vt:lpstr>PowerPoint Presentation</vt:lpstr>
      <vt:lpstr>PowerPoint Presentation</vt:lpstr>
      <vt:lpstr>6. View Images Directly with Calculated URL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95</cp:revision>
  <dcterms:created xsi:type="dcterms:W3CDTF">2021-09-21T01:42:58Z</dcterms:created>
  <dcterms:modified xsi:type="dcterms:W3CDTF">2021-09-29T03:10:35Z</dcterms:modified>
</cp:coreProperties>
</file>