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1" r:id="rId3"/>
    <p:sldId id="257" r:id="rId4"/>
    <p:sldId id="259" r:id="rId5"/>
    <p:sldId id="260" r:id="rId6"/>
    <p:sldId id="261" r:id="rId7"/>
    <p:sldId id="271" r:id="rId8"/>
    <p:sldId id="272" r:id="rId9"/>
    <p:sldId id="273" r:id="rId10"/>
    <p:sldId id="274" r:id="rId11"/>
    <p:sldId id="268" r:id="rId12"/>
    <p:sldId id="269" r:id="rId13"/>
    <p:sldId id="266" r:id="rId14"/>
    <p:sldId id="270" r:id="rId15"/>
    <p:sldId id="275" r:id="rId16"/>
    <p:sldId id="276" r:id="rId17"/>
    <p:sldId id="277" r:id="rId18"/>
    <p:sldId id="278" r:id="rId19"/>
    <p:sldId id="280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8D823-5070-4303-893E-3EE68598E0B1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50167-558C-4D4E-A218-0F44CB45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3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38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52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68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1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3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4205-FA80-4E43-98C9-CFEF0BEAC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2CD6-1419-4155-8D86-4E911ADE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7225-F4C7-447B-9B20-4A182DF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C19E-F71C-490C-A682-FE24231D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DBEE-EA49-4CF8-9896-EA20167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67F-2CA9-4D3D-AA6D-DF1E8E82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248A-CD3F-4B1E-AE11-CB8341D1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9748-A068-4588-9171-D3A7E62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659A-218C-4E61-8B69-FF660119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FE9F-2BB7-4919-B3FA-17FFC1E3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E71BE-FE32-4CD7-8F91-3AF54E6A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F173-C90D-46EF-80A3-C278922F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E98-D996-466D-92A9-CB9409C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3A82-AF01-49B6-8C20-9993BABC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961-A721-4C25-B81E-352E05A8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2790-34B3-4BEC-AE79-71CC4946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383E-4829-413D-8ECC-612E26A1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0613-14AB-4E6B-A906-8B5540A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D64A-52D8-4E5F-A5EC-13DF2E47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7DD6-B975-40A1-876E-CAAFE573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0C91-EB89-46B8-9CF0-6839DB0B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97FC-0893-49D0-8BBC-1D8658CC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7A79-E3EC-482E-A17B-29EFA6CF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D19E-921E-4585-90CE-327FFC0F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C617-FD70-4A40-99BB-98EDAD21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E623-A349-4886-B85A-6047B31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B96F-4993-4BE1-9ACF-0F2C07A5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1A02-72A9-4A25-A4A4-563A62BB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AB318-7A6D-41B9-AC5E-BA0E33E2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37FE-BD5D-4888-AED1-456C1F07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F44BB-5E23-4643-A683-20FE668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8A7A-961F-47D8-93D4-B8553013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3CDE-8D0A-48BB-844A-1A0DF29E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5414-A0DC-4C24-9FEE-B90B69A4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1348C-A5CA-479F-AACB-1E07D623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0930-113F-4F28-92AA-3365C607B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FD5B2-ABE2-491B-B2E8-DEAC5A4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FB0A0-DA23-47C8-B98A-91F40802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5D87-EDE6-420B-B2B1-D709B171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5B0E-D4EB-440A-A637-18502437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2C2C7-CD31-48D6-9036-2C521BE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7EE8-712F-42B2-9310-195A8993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05EE-B560-46CA-87A2-D6DA26C5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A0BFA-E40C-4682-BE0F-CD9FAEC4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70C7-ECE6-45B6-952F-588005B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93927-1722-4FE7-8140-D42507E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ECF4-762B-4015-AAE2-F4DE7888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9906-C3DB-462D-A4C6-92AB958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D6BF-8183-49DD-9B44-59219649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FAF0-AA09-4542-89C0-7ED852A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EF63-288F-4620-B95F-BB8D098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61494-4D1F-4C04-828F-61DF2E91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75FE-3EAE-4ADB-9C29-D3203C55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6570-9C9A-40FA-8011-2949DB12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1620-1200-46A9-AA19-F7473C39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2042-B4D7-4F53-8E35-DDAAA24F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64471-F29A-4A8F-89D4-9E67607D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C150-8511-4ABD-B74D-D9569294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D3903-F91D-4A4F-9B19-D0B2BD0E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6D24-CD4A-45C6-A66B-B63AB6B9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964C-F495-4D19-8930-4EACA3216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B21-7E56-4657-8153-3102D269B655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C05C-1803-4B1A-B772-457AAE26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20C-D65F-4D2A-873F-FBFF8229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franknlee/demo-udc-aircraf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36FE-B66F-4E0C-BAD9-93C57E8E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566" y="2187015"/>
            <a:ext cx="9812867" cy="716887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24292F"/>
                </a:solidFill>
                <a:effectLst/>
                <a:latin typeface="-apple-system"/>
              </a:rPr>
              <a:t>Demo: Unified Data Catalog for Aircraft Images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588C-36A4-44C9-817E-591E22D5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0" y="5613091"/>
            <a:ext cx="9144000" cy="56726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Frank Lee</a:t>
            </a:r>
          </a:p>
          <a:p>
            <a:r>
              <a:rPr lang="en-US" dirty="0">
                <a:hlinkClick r:id="rId2"/>
              </a:rPr>
              <a:t>https://github.com/drfranknlee/demo-udc-aircraft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B179B5-013B-444E-9E88-585DB2327BF5}"/>
              </a:ext>
            </a:extLst>
          </p:cNvPr>
          <p:cNvSpPr txBox="1">
            <a:spLocks/>
          </p:cNvSpPr>
          <p:nvPr/>
        </p:nvSpPr>
        <p:spPr>
          <a:xfrm>
            <a:off x="933979" y="3299394"/>
            <a:ext cx="9422342" cy="76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1: Initialize Catalog with Metadata</a:t>
            </a:r>
          </a:p>
        </p:txBody>
      </p:sp>
    </p:spTree>
    <p:extLst>
      <p:ext uri="{BB962C8B-B14F-4D97-AF65-F5344CB8AC3E}">
        <p14:creationId xmlns:p14="http://schemas.microsoft.com/office/powerpoint/2010/main" val="123975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Custom-Tag Dataset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ED1B3-18A3-4E78-B36D-A8F376340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3504"/>
            <a:ext cx="12192000" cy="49543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6A6F7E-778E-4838-8AE8-A969B2BA2E81}"/>
              </a:ext>
            </a:extLst>
          </p:cNvPr>
          <p:cNvSpPr/>
          <p:nvPr/>
        </p:nvSpPr>
        <p:spPr>
          <a:xfrm>
            <a:off x="3162300" y="1533526"/>
            <a:ext cx="409575" cy="3848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96EF17F-3774-430C-8550-A30A0E6CE147}"/>
              </a:ext>
            </a:extLst>
          </p:cNvPr>
          <p:cNvSpPr/>
          <p:nvPr/>
        </p:nvSpPr>
        <p:spPr>
          <a:xfrm rot="5400000">
            <a:off x="9766148" y="745068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1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B9EBD7A-8DF6-43F9-9EE5-388BB0537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361"/>
            <a:ext cx="12192000" cy="539727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F7A06A6-F10B-4F98-BD01-89872AFB3F74}"/>
              </a:ext>
            </a:extLst>
          </p:cNvPr>
          <p:cNvSpPr/>
          <p:nvPr/>
        </p:nvSpPr>
        <p:spPr>
          <a:xfrm rot="10800000">
            <a:off x="7003125" y="2193348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06B75-5BA0-4E83-91FD-AED855EEC0FB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Custom-Tag Dataset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1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B99636-5E8B-4774-92DB-38DB10FEF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028"/>
            <a:ext cx="12192000" cy="51839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9646D7-2083-491E-8ADB-6E4820DC7751}"/>
              </a:ext>
            </a:extLst>
          </p:cNvPr>
          <p:cNvSpPr/>
          <p:nvPr/>
        </p:nvSpPr>
        <p:spPr>
          <a:xfrm>
            <a:off x="9563447" y="1793297"/>
            <a:ext cx="942627" cy="3750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AB6DB-CD34-41F4-A18D-B6D8F4D12C68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Custom-Tag Dataset with T101389-s1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22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AD550A-F957-4518-BFDE-5B8DAD68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754"/>
            <a:ext cx="12192000" cy="5324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Browse for New Dataset (udc-dem2 = T101389-s1) with Visual Query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7FD1C4-B2B2-4689-B881-CFE28EA42A58}"/>
              </a:ext>
            </a:extLst>
          </p:cNvPr>
          <p:cNvSpPr/>
          <p:nvPr/>
        </p:nvSpPr>
        <p:spPr>
          <a:xfrm rot="10800000">
            <a:off x="5313563" y="429042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24B4B53-8681-4F6D-8AF1-3F649686EDF5}"/>
              </a:ext>
            </a:extLst>
          </p:cNvPr>
          <p:cNvSpPr/>
          <p:nvPr/>
        </p:nvSpPr>
        <p:spPr>
          <a:xfrm rot="10800000">
            <a:off x="1008263" y="4905061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98608AE-6DEE-4104-984B-CF1FD8B6CF83}"/>
              </a:ext>
            </a:extLst>
          </p:cNvPr>
          <p:cNvSpPr/>
          <p:nvPr/>
        </p:nvSpPr>
        <p:spPr>
          <a:xfrm rot="10800000">
            <a:off x="9352163" y="429042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31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D35F42-DD92-429B-85A6-8274510F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534"/>
            <a:ext cx="12192000" cy="4180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New Dataset (T101389-s1) Can be Found using a Single-query Search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2CBD2C9-CB16-47D3-A408-699606D97716}"/>
              </a:ext>
            </a:extLst>
          </p:cNvPr>
          <p:cNvSpPr/>
          <p:nvPr/>
        </p:nvSpPr>
        <p:spPr>
          <a:xfrm>
            <a:off x="2920189" y="468700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0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8B84A-7FB5-4C14-8855-A10017599D03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Generate a Report of the New Dataset as a CSV Manifest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45C729-9815-45D4-847A-135F2DCED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7750"/>
            <a:ext cx="12192000" cy="548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35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8B84A-7FB5-4C14-8855-A10017599D03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Export the New Dataset into a Manifest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52EC5-1D41-4190-B3A5-28F973A9D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928"/>
            <a:ext cx="12192000" cy="56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6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8B84A-7FB5-4C14-8855-A10017599D03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The Manifest is Stored in Console as Report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B1E08-0B40-4184-B46A-93B52342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" y="822617"/>
            <a:ext cx="11534775" cy="521276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2D6D57E-BB3B-4D15-A535-E9356AB43541}"/>
              </a:ext>
            </a:extLst>
          </p:cNvPr>
          <p:cNvSpPr/>
          <p:nvPr/>
        </p:nvSpPr>
        <p:spPr>
          <a:xfrm>
            <a:off x="228601" y="250577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22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8B84A-7FB5-4C14-8855-A10017599D03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Manifest Can be </a:t>
            </a:r>
            <a:r>
              <a:rPr lang="en-US" sz="1400" b="1">
                <a:solidFill>
                  <a:schemeClr val="bg1"/>
                </a:solidFill>
                <a:latin typeface="-apple-system"/>
              </a:rPr>
              <a:t>Downloaded Locally as CSV File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F9890-BA63-40D1-8CDF-4578CFE8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216926"/>
            <a:ext cx="10668000" cy="40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97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47FE39-12FF-4960-90BA-DDC5AFD03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014"/>
            <a:ext cx="12180751" cy="624997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80888B7-C438-4B1D-8680-3B990D7E4610}"/>
              </a:ext>
            </a:extLst>
          </p:cNvPr>
          <p:cNvSpPr/>
          <p:nvPr/>
        </p:nvSpPr>
        <p:spPr>
          <a:xfrm rot="5400000">
            <a:off x="4498945" y="856091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50DDD24-611C-465E-8588-3840B9C94A63}"/>
              </a:ext>
            </a:extLst>
          </p:cNvPr>
          <p:cNvSpPr/>
          <p:nvPr/>
        </p:nvSpPr>
        <p:spPr>
          <a:xfrm rot="5400000">
            <a:off x="3529554" y="84113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E9F489C-A712-48D4-A752-816DC2F361D2}"/>
              </a:ext>
            </a:extLst>
          </p:cNvPr>
          <p:cNvSpPr/>
          <p:nvPr/>
        </p:nvSpPr>
        <p:spPr>
          <a:xfrm rot="5400000">
            <a:off x="8070063" y="84113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3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B0A57D-DF37-48C8-8511-A1E59F6E6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5843"/>
            <a:ext cx="12217021" cy="56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59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A6E2C6-47F4-4613-822F-3EAD48B5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17" y="470079"/>
            <a:ext cx="10336067" cy="61063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BAA4DB-2BFB-4798-9BDE-2DA091D968D4}"/>
              </a:ext>
            </a:extLst>
          </p:cNvPr>
          <p:cNvSpPr/>
          <p:nvPr/>
        </p:nvSpPr>
        <p:spPr>
          <a:xfrm>
            <a:off x="9417377" y="377073"/>
            <a:ext cx="1621411" cy="386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C87F5-0CD7-4E48-993C-DE9E6035544D}"/>
              </a:ext>
            </a:extLst>
          </p:cNvPr>
          <p:cNvSpPr/>
          <p:nvPr/>
        </p:nvSpPr>
        <p:spPr>
          <a:xfrm>
            <a:off x="1809946" y="383358"/>
            <a:ext cx="964677" cy="386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D53216-F8C2-4BEE-A389-6335EE6FECF5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Upload Original Data to Cloud Object Storage Bucket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14260-D72D-4863-ADC6-87D408916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537" y="870238"/>
            <a:ext cx="4962923" cy="304580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3DA058-F5EC-421B-A17F-8D293E5AF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00" y="870238"/>
            <a:ext cx="4881947" cy="30458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57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0BA69E-AEE8-408C-8616-7AE5D70F540C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Search for Dataset using SQL Query from Query Builder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6BA0E-0E4A-43D1-8E2D-639CED4B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670586"/>
            <a:ext cx="8817128" cy="581162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759C473-4FA3-4DA4-9C75-9CFFD560F9FF}"/>
              </a:ext>
            </a:extLst>
          </p:cNvPr>
          <p:cNvSpPr/>
          <p:nvPr/>
        </p:nvSpPr>
        <p:spPr>
          <a:xfrm>
            <a:off x="1546073" y="211032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D6CAFB-DABA-42F6-AA54-ABD6CC65C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110"/>
            <a:ext cx="12192000" cy="6092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52E453-BF62-4017-9E4A-F916AA605200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Query Results Displayed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8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AutoTag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Policy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2B959-1902-4143-9278-C1B2FA36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180" y="3984231"/>
            <a:ext cx="7563570" cy="2309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B3C8E2-4250-4855-9E47-BFA2178A4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855" y="386813"/>
            <a:ext cx="5386915" cy="3226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55ED51-B95F-4D33-836C-5DC2ED5821DD}"/>
              </a:ext>
            </a:extLst>
          </p:cNvPr>
          <p:cNvSpPr txBox="1"/>
          <p:nvPr/>
        </p:nvSpPr>
        <p:spPr>
          <a:xfrm>
            <a:off x="557213" y="1592005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the </a:t>
            </a:r>
            <a:r>
              <a:rPr lang="en-US" dirty="0" err="1"/>
              <a:t>autotag</a:t>
            </a:r>
            <a:r>
              <a:rPr lang="en-US" dirty="0"/>
              <a:t> policy in json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31FA28-C7CE-415D-8AB6-29CA75D96EAE}"/>
              </a:ext>
            </a:extLst>
          </p:cNvPr>
          <p:cNvSpPr txBox="1"/>
          <p:nvPr/>
        </p:nvSpPr>
        <p:spPr>
          <a:xfrm>
            <a:off x="585068" y="4711998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Execute the policy on server</a:t>
            </a:r>
          </a:p>
        </p:txBody>
      </p:sp>
    </p:spTree>
    <p:extLst>
      <p:ext uri="{BB962C8B-B14F-4D97-AF65-F5344CB8AC3E}">
        <p14:creationId xmlns:p14="http://schemas.microsoft.com/office/powerpoint/2010/main" val="425385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AutoTag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Policy Added to Spectrum Discover Console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92FAE-E514-4669-95CF-0866594B9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5437"/>
            <a:ext cx="12192000" cy="4064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58C8E6-5129-4450-AA1E-3716C63648EC}"/>
              </a:ext>
            </a:extLst>
          </p:cNvPr>
          <p:cNvSpPr/>
          <p:nvPr/>
        </p:nvSpPr>
        <p:spPr>
          <a:xfrm>
            <a:off x="0" y="4367745"/>
            <a:ext cx="12192000" cy="356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5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610BAA-EF35-41A3-8F84-F84134E42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683"/>
            <a:ext cx="12192000" cy="5556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Newly Created </a:t>
            </a:r>
            <a:r>
              <a:rPr lang="en-US" sz="1400" b="1" dirty="0" err="1">
                <a:solidFill>
                  <a:schemeClr val="bg1"/>
                </a:solidFill>
                <a:latin typeface="-apple-system"/>
              </a:rPr>
              <a:t>AutoTag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 Policy Executed Automatically for First Time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58C8E6-5129-4450-AA1E-3716C63648EC}"/>
              </a:ext>
            </a:extLst>
          </p:cNvPr>
          <p:cNvSpPr/>
          <p:nvPr/>
        </p:nvSpPr>
        <p:spPr>
          <a:xfrm>
            <a:off x="0" y="2596095"/>
            <a:ext cx="12192000" cy="404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5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Metadata Tag “u2-source” Populated with Values Extracted by </a:t>
            </a:r>
            <a:r>
              <a:rPr lang="en-US" sz="1400" b="1" dirty="0" err="1">
                <a:solidFill>
                  <a:schemeClr val="bg1"/>
                </a:solidFill>
                <a:latin typeface="-apple-system"/>
              </a:rPr>
              <a:t>AutoTag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 Policy Run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4B1659-49C6-4762-8780-C18DCDE0D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55" y="503938"/>
            <a:ext cx="9783540" cy="63540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E6D009-1B17-4D02-B08A-98AC740FF371}"/>
              </a:ext>
            </a:extLst>
          </p:cNvPr>
          <p:cNvSpPr/>
          <p:nvPr/>
        </p:nvSpPr>
        <p:spPr>
          <a:xfrm>
            <a:off x="9448800" y="1095375"/>
            <a:ext cx="647700" cy="4857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3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160</Words>
  <Application>Microsoft Office PowerPoint</Application>
  <PresentationFormat>Widescreen</PresentationFormat>
  <Paragraphs>27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Office Theme</vt:lpstr>
      <vt:lpstr>Demo: Unified Data Catalog for Aircraft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Data Catalog for Military Aircraft</dc:title>
  <dc:creator>CaddyM</dc:creator>
  <cp:lastModifiedBy>CaddyM</cp:lastModifiedBy>
  <cp:revision>87</cp:revision>
  <dcterms:created xsi:type="dcterms:W3CDTF">2021-09-21T01:42:58Z</dcterms:created>
  <dcterms:modified xsi:type="dcterms:W3CDTF">2021-09-28T03:35:45Z</dcterms:modified>
</cp:coreProperties>
</file>