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Index Dataset &amp; Prepare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738AE-AC7D-454D-9DA0-6929C1400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03" y="1348591"/>
            <a:ext cx="11496647" cy="4503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3EDCCF-0362-44C6-8586-DA16020235F3}"/>
              </a:ext>
            </a:extLst>
          </p:cNvPr>
          <p:cNvSpPr/>
          <p:nvPr/>
        </p:nvSpPr>
        <p:spPr>
          <a:xfrm>
            <a:off x="17866" y="252706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0A56E-0C49-4EEB-8830-48386C15D445}"/>
              </a:ext>
            </a:extLst>
          </p:cNvPr>
          <p:cNvSpPr/>
          <p:nvPr/>
        </p:nvSpPr>
        <p:spPr>
          <a:xfrm>
            <a:off x="8329354" y="2385753"/>
            <a:ext cx="3200400" cy="3391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8AF41-336B-4CF4-A191-1BF15A7C6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" y="1354552"/>
            <a:ext cx="11479876" cy="4486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“T101389-s1”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5307675" y="243147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9C5E9-0C55-405D-868C-79F42036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39" y="656505"/>
            <a:ext cx="12192000" cy="5544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“T101389-s1”: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8096598" y="2202872"/>
            <a:ext cx="839584" cy="3740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F80C2-0974-40A7-90AA-09884D8E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9" y="1325700"/>
            <a:ext cx="10429702" cy="434169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532013" y="51667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3C105-DA80-4CDF-BF25-FF17876A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31" y="2189273"/>
            <a:ext cx="9480137" cy="220030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1072339" y="314395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F97F38-D909-4A7B-A168-7C458D2D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3" y="1269986"/>
            <a:ext cx="10967214" cy="4557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Method-2 using Visual Query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51276BF-4DB8-41C1-A1F7-E20AB0C5657F}"/>
              </a:ext>
            </a:extLst>
          </p:cNvPr>
          <p:cNvSpPr/>
          <p:nvPr/>
        </p:nvSpPr>
        <p:spPr>
          <a:xfrm>
            <a:off x="344977" y="340406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9DE594C-6DAB-425B-A00D-CC5FE9780191}"/>
              </a:ext>
            </a:extLst>
          </p:cNvPr>
          <p:cNvSpPr/>
          <p:nvPr/>
        </p:nvSpPr>
        <p:spPr>
          <a:xfrm rot="5400000">
            <a:off x="8061962" y="276541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Dataset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A1382-80D3-4A28-8B11-07D2C8A2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" y="870238"/>
            <a:ext cx="4635888" cy="28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12564-D445-4273-B996-7F859061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6" y="4168171"/>
            <a:ext cx="5027878" cy="170678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0B2545-BA43-4EC5-BA4A-607834BB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6" y="708391"/>
            <a:ext cx="7547711" cy="282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52F0EE-74EC-43DA-A85A-999AC576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48" y="798021"/>
            <a:ext cx="7116603" cy="543421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A9F97D9-B54B-43B9-B83A-E8FA169B1F04}"/>
              </a:ext>
            </a:extLst>
          </p:cNvPr>
          <p:cNvSpPr/>
          <p:nvPr/>
        </p:nvSpPr>
        <p:spPr>
          <a:xfrm>
            <a:off x="1454726" y="211974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Console: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FD8B3-EA4E-47A6-866F-2AF78180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689"/>
            <a:ext cx="12192000" cy="5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918DA-818E-4C33-A5A6-1255E5C8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8" y="831842"/>
            <a:ext cx="9272872" cy="15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64CE3B-C40A-45EA-B567-4822CCB3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65" y="1360461"/>
            <a:ext cx="11624807" cy="4657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F0781E-186A-4E85-A703-B10EFE310D37}"/>
              </a:ext>
            </a:extLst>
          </p:cNvPr>
          <p:cNvSpPr/>
          <p:nvPr/>
        </p:nvSpPr>
        <p:spPr>
          <a:xfrm>
            <a:off x="149628" y="446393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Result-2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D8125-3EEF-4E46-B694-42DD27F69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859089"/>
            <a:ext cx="11103033" cy="327267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B2F68A4-EA34-41C8-A302-BCC1AB76549A}"/>
              </a:ext>
            </a:extLst>
          </p:cNvPr>
          <p:cNvSpPr/>
          <p:nvPr/>
        </p:nvSpPr>
        <p:spPr>
          <a:xfrm>
            <a:off x="353290" y="26268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152</Words>
  <Application>Microsoft Office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46</cp:revision>
  <dcterms:created xsi:type="dcterms:W3CDTF">2021-09-21T01:42:58Z</dcterms:created>
  <dcterms:modified xsi:type="dcterms:W3CDTF">2021-09-21T04:39:46Z</dcterms:modified>
</cp:coreProperties>
</file>