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431"/>
    <a:srgbClr val="161616"/>
    <a:srgbClr val="1F3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7B23-93DE-45AD-B607-C089D1107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DF13B-BF26-4882-BB1B-A2E30EAD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E7CF-E04D-4683-BB9C-ACC54E8F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E9E1-8511-4DE3-B0A7-B9E8BE76FE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8D707-E291-4D3C-AD45-74D92F30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DA14E-D445-4689-8599-E7927568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0547-56BE-4B0A-9043-2CDB94ED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8AB5-BAE3-4616-833B-3B2F6974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B073F-39B6-4807-AF8A-8AE54D830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F5AC-FA46-4F0E-BF1A-2E0FC051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E9E1-8511-4DE3-B0A7-B9E8BE76FE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2D56A-A897-446A-9FFE-0A8ADDF6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6BF1-54EF-4FFD-A1AE-D1884DBB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0547-56BE-4B0A-9043-2CDB94ED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50A2F-2970-481C-94DB-021A5D9FA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6044D-E76F-442B-A61A-B4D3EF549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ED02-597F-45B6-854F-8CF54082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E9E1-8511-4DE3-B0A7-B9E8BE76FE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583A-0A4B-4CA1-928A-8C01D2A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9B4C-94C6-431A-9A3B-5EC41F8A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0547-56BE-4B0A-9043-2CDB94ED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F006-0DBE-44DF-BD1F-CB483911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5EB2-F6C5-4BCE-80BA-088B07D4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46F6-E70A-4631-906E-722F2911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E9E1-8511-4DE3-B0A7-B9E8BE76FE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67342-B25A-41E4-B9C6-E17A5939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3A0F-0EC1-4BA2-88A5-EBD308F0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0547-56BE-4B0A-9043-2CDB94ED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CF10-3C53-417C-8651-76D52B16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F49ED-E669-4B52-A944-D9F44E48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B0E39-552A-4208-8549-05DBF932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E9E1-8511-4DE3-B0A7-B9E8BE76FE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1F3FA-20D9-46C3-A3A5-81376E80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6BBD-3113-430F-9B13-2990969E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0547-56BE-4B0A-9043-2CDB94ED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1E67-CD91-4BE8-8A46-CC216D70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B164-FD1A-42B1-97B6-C93126A1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15BB0-3BF8-4B81-B5A4-951CE7FB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933F5-0E20-40F1-AB1D-6E67B8F4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E9E1-8511-4DE3-B0A7-B9E8BE76FE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A883C-FF50-46E9-8504-F1992DAE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9EF7B-C231-49DC-8B5E-C02B7B24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0547-56BE-4B0A-9043-2CDB94ED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93F1-A719-4A6A-AFE5-188F5581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92AF6-7282-4CD6-A4F0-8BD662EFB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95DB6-2CAC-4023-8CCC-67297E612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DE4E4-FFCE-4116-BDFF-CD2B28490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E346-20DC-45FD-BE13-916EE85AB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77763-9B92-4B73-90F0-450533D2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E9E1-8511-4DE3-B0A7-B9E8BE76FE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91528-67AD-4C4D-8CE7-1D46EF80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26E78-35B2-4B27-8F22-22C3967D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0547-56BE-4B0A-9043-2CDB94ED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0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B921-61DE-4DFB-99EF-8191B9D2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01C86-1B63-4666-8BF3-BB502441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E9E1-8511-4DE3-B0A7-B9E8BE76FE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6345F-0974-4130-9511-9D88D924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60D79-9DE5-4958-8F2D-8DA0E716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0547-56BE-4B0A-9043-2CDB94ED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72E68-15DC-4001-8F3A-283AB7EE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E9E1-8511-4DE3-B0A7-B9E8BE76FE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32C90-6135-456B-894D-BBD06D29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FE3F2-D56B-46E2-887B-C1AC5268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0547-56BE-4B0A-9043-2CDB94ED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5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6411-A94F-47F5-9CEB-A5D2FCBC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CAF8-30DE-4F5D-BD42-C532F2E0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355B9-B64F-4107-B9DF-A7D0FF26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916A2-9ACF-4C1B-ADFA-41B551A9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E9E1-8511-4DE3-B0A7-B9E8BE76FE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E309-B97F-4021-A218-1D46E12C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0437A-EA45-4482-824C-78D72B06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0547-56BE-4B0A-9043-2CDB94ED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CD88-7ED1-46E9-942F-FF91B582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223D8-9893-4842-B0F7-E1FA8CD17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272E5-D484-4465-91DF-465369DE1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45E4B-A5A5-4B0D-87FA-4E40F83E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E9E1-8511-4DE3-B0A7-B9E8BE76FE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965CA-AEAA-4BA0-A568-240ADEE9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64B9E-686D-42BE-AE3D-CEA3DA17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0547-56BE-4B0A-9043-2CDB94ED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28A25-436E-404F-A9AF-4167CEB3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72D79-BD53-4B1B-A670-8FB2FC91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73E8-D580-47F4-82A1-2C8F351D7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0E9E1-8511-4DE3-B0A7-B9E8BE76FE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F874-EC9E-4039-92AB-417A76DCE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D923A-1DA8-409B-8100-2E67DD8F2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A0547-56BE-4B0A-9043-2CDB94ED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E93DF6-8E53-4498-BF0F-9A43A6167300}"/>
              </a:ext>
            </a:extLst>
          </p:cNvPr>
          <p:cNvSpPr/>
          <p:nvPr/>
        </p:nvSpPr>
        <p:spPr>
          <a:xfrm>
            <a:off x="0" y="2437129"/>
            <a:ext cx="12192000" cy="1734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B9FEC-835E-499E-BE0B-5648C78F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916" y="2437129"/>
            <a:ext cx="3439083" cy="14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5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CaddyM</dc:creator>
  <cp:lastModifiedBy>CaddyM</cp:lastModifiedBy>
  <cp:revision>5</cp:revision>
  <dcterms:created xsi:type="dcterms:W3CDTF">2021-09-25T14:46:53Z</dcterms:created>
  <dcterms:modified xsi:type="dcterms:W3CDTF">2021-09-26T17:12:07Z</dcterms:modified>
</cp:coreProperties>
</file>